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notesMasterIdLst>
    <p:notesMasterId r:id="rId33"/>
  </p:notesMasterIdLst>
  <p:sldIdLst>
    <p:sldId id="256" r:id="rId3"/>
    <p:sldId id="257" r:id="rId4"/>
    <p:sldId id="258" r:id="rId5"/>
    <p:sldId id="266" r:id="rId6"/>
    <p:sldId id="259" r:id="rId7"/>
    <p:sldId id="279" r:id="rId8"/>
    <p:sldId id="280" r:id="rId9"/>
    <p:sldId id="260" r:id="rId10"/>
    <p:sldId id="275" r:id="rId11"/>
    <p:sldId id="284" r:id="rId12"/>
    <p:sldId id="285" r:id="rId13"/>
    <p:sldId id="274" r:id="rId14"/>
    <p:sldId id="286" r:id="rId15"/>
    <p:sldId id="287" r:id="rId16"/>
    <p:sldId id="288" r:id="rId17"/>
    <p:sldId id="290" r:id="rId18"/>
    <p:sldId id="293" r:id="rId19"/>
    <p:sldId id="276" r:id="rId20"/>
    <p:sldId id="292" r:id="rId21"/>
    <p:sldId id="291" r:id="rId22"/>
    <p:sldId id="289" r:id="rId23"/>
    <p:sldId id="277" r:id="rId24"/>
    <p:sldId id="281" r:id="rId25"/>
    <p:sldId id="282" r:id="rId26"/>
    <p:sldId id="283" r:id="rId27"/>
    <p:sldId id="265" r:id="rId28"/>
    <p:sldId id="270" r:id="rId29"/>
    <p:sldId id="278" r:id="rId30"/>
    <p:sldId id="263" r:id="rId31"/>
    <p:sldId id="294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1AFED-9E2F-4BAE-932F-47402867664A}" v="1" dt="2020-12-12T14:54:53.521"/>
    <p1510:client id="{746BB4E0-904A-459E-915C-657C7CD0FEBA}" v="8" dt="2020-12-13T18:09:16.572"/>
    <p1510:client id="{B68DACFE-A546-4C1D-8204-20CDE992B28D}" v="20" dt="2020-12-12T19:09:51.483"/>
    <p1510:client id="{E86D9AB0-0BF1-43E6-8F84-AE948E3C2C74}" v="1" dt="2020-12-12T15:03:20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20" autoAdjust="0"/>
    <p:restoredTop sz="83375" autoAdjust="0"/>
  </p:normalViewPr>
  <p:slideViewPr>
    <p:cSldViewPr snapToGrid="0">
      <p:cViewPr varScale="1">
        <p:scale>
          <a:sx n="60" d="100"/>
          <a:sy n="60" d="100"/>
        </p:scale>
        <p:origin x="7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gif>
</file>

<file path=ppt/media/image11.jpg>
</file>

<file path=ppt/media/image12.png>
</file>

<file path=ppt/media/image13.svg>
</file>

<file path=ppt/media/image14.png>
</file>

<file path=ppt/media/image15.svg>
</file>

<file path=ppt/media/image16.gif>
</file>

<file path=ppt/media/image17.jpeg>
</file>

<file path=ppt/media/image18.gif>
</file>

<file path=ppt/media/image19.gif>
</file>

<file path=ppt/media/image2.svg>
</file>

<file path=ppt/media/image20.gif>
</file>

<file path=ppt/media/image21.gif>
</file>

<file path=ppt/media/image22.png>
</file>

<file path=ppt/media/image23.png>
</file>

<file path=ppt/media/image24.gif>
</file>

<file path=ppt/media/image25.gif>
</file>

<file path=ppt/media/image26.png>
</file>

<file path=ppt/media/image27.svg>
</file>

<file path=ppt/media/image28.png>
</file>

<file path=ppt/media/image3.png>
</file>

<file path=ppt/media/image4.svg>
</file>

<file path=ppt/media/image5.gif>
</file>

<file path=ppt/media/image6.png>
</file>

<file path=ppt/media/image7.sv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AABD1-4AE5-41ED-8958-60369D8787E9}" type="datetimeFigureOut">
              <a:rPr lang="es-ES" smtClean="0"/>
              <a:t>13/12/2020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4139C-0FC8-40C2-8133-35A39E1546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2326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872573b1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872573b1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Aplikazioko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CMS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erlaitzan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bilatutako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URL-en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zenbait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ordenatuan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taula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daukagu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ugariak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orrialdeen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luzea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izango da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erosoago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zenbait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zaizkio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: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Gainera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sagua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botoiaren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uzten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preview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irekiko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baldin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irudia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sisteman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baldin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7877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Horretaz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irudiak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bistaratzeko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bai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handian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baita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preview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-a,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Javako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Popup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klasea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Beraz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klase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horren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ezaugarrietaz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baliatuz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sagua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botoiaren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gainean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izanda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preview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ikusiko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du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erabiltzailea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botoitik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kentzean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da. Sagua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botoian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izanda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preview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da,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berriz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irudi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handia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da. Sagua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mugitu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gabe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berriz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bada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irudia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baina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sagua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mugitzen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bada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botoitik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gabe)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Azkenik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sagua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botoia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ukitzeari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uzten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badio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irudia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desagertuko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ere.</a:t>
            </a:r>
            <a:endParaRPr lang="es-ES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6072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s-ES" b="0" i="0" dirty="0" err="1">
                <a:effectLst/>
                <a:latin typeface="Arial" panose="020B0604020202020204" pitchFamily="34" charset="0"/>
              </a:rPr>
              <a:t>Funtzionalitate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arazo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ugari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ziren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hasieran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Popup</a:t>
            </a:r>
            <a:r>
              <a:rPr lang="es-ES" b="0" i="0" dirty="0">
                <a:effectLst/>
                <a:latin typeface="Arial" panose="020B0604020202020204" pitchFamily="34" charset="0"/>
              </a:rPr>
              <a:t>-a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botoiaren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agertzen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zelako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saguak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botoia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ukitzeari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uzten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zionez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automatikoki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desagertzen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zen,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ezer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denbora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gabe. Windows-en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arazoa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nahiko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erraz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konpondu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zen,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pantailaren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koordenatuak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irudia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izkinan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bistaratzen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zen,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baina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Linuxen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arazo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gehiago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ziren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lang="es-E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135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Egondako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arazoa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zen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irakurketa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gehiegi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dituela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Thread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barruan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dagoen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bitartean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mugimendua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hover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detektatzen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du eta salto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du hovera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tratatzeko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programaren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funtzionamendua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apurtuz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SOLUZIOA 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3749011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 err="1">
                <a:effectLst/>
                <a:latin typeface="Arial" panose="020B0604020202020204" pitchFamily="34" charset="0"/>
              </a:rPr>
              <a:t>Aplikazioaren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oinarria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exekutatzean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bistaratzea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Hortaz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bitartez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-i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gaitasuna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,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edozein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Sistema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Eragiletik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Linux,Windows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MacOS).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zenbait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aurrebaldintza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, Windows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Ubuntu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izatea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kasuan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izatea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alegia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algn="l"/>
            <a:r>
              <a:rPr lang="es-ES" b="0" i="0" dirty="0">
                <a:effectLst/>
                <a:latin typeface="Arial" panose="020B0604020202020204" pitchFamily="34" charset="0"/>
              </a:rPr>
              <a:t>URL baten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-i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zaio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komandoaren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bitartez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Horretarako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Windows sistema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edo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bestelakoetan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aztertuko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exekutatzeko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komandoaren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hasieran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wsl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gehituko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du, Ubuntu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6241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WhatWeb-eko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komandoa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exekutatzean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ezberdinak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−−color=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never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emaitza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kolore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gabe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ahal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izango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−−log−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sql</a:t>
            </a:r>
            <a:r>
              <a:rPr lang="es-ES" b="0" i="0" dirty="0">
                <a:effectLst/>
                <a:latin typeface="Arial" panose="020B0604020202020204" pitchFamily="34" charset="0"/>
              </a:rPr>
              <a:t>=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path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bidez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MySQL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basean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prest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fitxategia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zehaztutako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path-ean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−−log−mongo−host (host-a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adierazteko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programan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beti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izango da localhost),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−−log−mongo−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database</a:t>
            </a:r>
            <a:r>
              <a:rPr lang="es-ES" b="0" i="0" dirty="0"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basearen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zehazteko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) eta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−−log−mongo−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collection</a:t>
            </a:r>
            <a:r>
              <a:rPr lang="es-ES" b="0" i="0" dirty="0"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baseko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kolekziotan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den)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zuzenean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MongoDB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basean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0" i="0" dirty="0">
                <a:effectLst/>
                <a:latin typeface="Arial" panose="020B0604020202020204" pitchFamily="34" charset="0"/>
              </a:rPr>
              <a:t>Oso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garrantzitsua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izango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non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adieraztea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ondo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funtziona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dezaten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horiek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setup.properties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fitxategiaren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bitartez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zehaztuko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Azkenik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eskaneatzeak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denbora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duenez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blokeatuta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gelditzeko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arriskua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ekiditeko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Thread</a:t>
            </a:r>
            <a:r>
              <a:rPr lang="es-ES" b="0" i="0" dirty="0">
                <a:effectLst/>
                <a:latin typeface="Arial" panose="020B0604020202020204" pitchFamily="34" charset="0"/>
              </a:rPr>
              <a:t>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exekutatzen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prozesua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programaren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-en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exekuzioak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banatuz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78665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ezberdin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eskaintzen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zaizkio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, SQLite eta MongoDB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Defektuzko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bezala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SQLite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DBShonen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abantaila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nagusiak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duela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ezer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fitxategi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bakarrean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funtzionalitate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soilik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SQLitez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baliatuz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 (MongoDB-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rako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batzuk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daude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erabilgarri</a:t>
            </a:r>
            <a:r>
              <a:rPr lang="es-ES" b="0" i="0" dirty="0">
                <a:effectLst/>
                <a:latin typeface="Arial" panose="020B0604020202020204" pitchFamily="34" charset="0"/>
              </a:rPr>
              <a:t>).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Bestalde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WhatWeb-ek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zuzenean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SQLite-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fitxategiak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prestatzen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MySQL-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rako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fitxategiak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berraldatu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ahal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5359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>
                <a:effectLst/>
                <a:latin typeface="Arial" panose="020B0604020202020204" pitchFamily="34" charset="0"/>
              </a:rPr>
              <a:t>MongoDB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bigarren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daiteke</a:t>
            </a:r>
            <a:r>
              <a:rPr lang="es-ES" b="0" i="0" dirty="0">
                <a:effectLst/>
                <a:latin typeface="Arial" panose="020B0604020202020204" pitchFamily="34" charset="0"/>
              </a:rPr>
              <a:t>, programan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gakoa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Collection</a:t>
            </a:r>
            <a:r>
              <a:rPr lang="es-ES" b="0" i="0" dirty="0">
                <a:effectLst/>
                <a:latin typeface="Arial" panose="020B0604020202020204" pitchFamily="34" charset="0"/>
              </a:rPr>
              <a:t>-a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azkeneko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beharrezkoa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hasieratzeko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)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sartuz</a:t>
            </a:r>
            <a:r>
              <a:rPr lang="es-ES" b="0" i="0" dirty="0">
                <a:effectLst/>
                <a:latin typeface="Arial" panose="020B0604020202020204" pitchFamily="34" charset="0"/>
              </a:rPr>
              <a:t>. Log in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ondoren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programak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MongoDB-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scene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desberdinak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UserExperience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hobea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Aurreko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puntuan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komentatu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bezala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honek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murriztasunak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dauzka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zehazki</a:t>
            </a:r>
            <a:r>
              <a:rPr lang="es-ES" b="0" i="0" dirty="0">
                <a:effectLst/>
                <a:latin typeface="Arial" panose="020B0604020202020204" pitchFamily="34" charset="0"/>
              </a:rPr>
              <a:t>: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1119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>
                <a:effectLst/>
                <a:latin typeface="Arial" panose="020B0604020202020204" pitchFamily="34" charset="0"/>
              </a:rPr>
              <a:t>URL-en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momentuan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Tekleatzen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karaktere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bakoitzarekin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eguneratzen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doa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alegia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bata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taulako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bestea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laguntzailea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soilik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Horrela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letra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ezabatzen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galduko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bistaratzerakoan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beti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delako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konprobaketa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zerrendarekin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86883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Pantaila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Azken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Bertsio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zutabea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izan ere,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SQLiten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baino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askoz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konplexuagoa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zen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inplementatzea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-ES" b="0" i="0" dirty="0" err="1">
                <a:effectLst/>
                <a:latin typeface="Arial" panose="020B0604020202020204" pitchFamily="34" charset="0"/>
              </a:rPr>
              <a:t>Version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agertuko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ere. Izan ere,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SQLiten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bezala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CMSkudeatzailea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WhatWebek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lortutakoa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da, filtro gabe.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Beraz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edozer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ager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daitekenez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ezagunenen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Arraya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zitekeen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ordea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ezagunenak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jakingo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UI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garbiagoa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zutabe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gutxiago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Bestalde</a:t>
            </a:r>
            <a:r>
              <a:rPr lang="es-ES" b="0" i="0" dirty="0">
                <a:effectLst/>
                <a:latin typeface="Arial" panose="020B0604020202020204" pitchFamily="34" charset="0"/>
              </a:rPr>
              <a:t>, MongoDB-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inplementazioa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errazagoa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sartzen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baititu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datu-basean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. DB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kontsultak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nahikoada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JSON eran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bueltatzen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nahi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beste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atributu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eskatu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klase</a:t>
            </a:r>
            <a:r>
              <a:rPr lang="es-ES" b="0" i="0" dirty="0">
                <a:effectLst/>
                <a:latin typeface="Arial" panose="020B0604020202020204" pitchFamily="34" charset="0"/>
              </a:rPr>
              <a:t>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geroago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eskaerak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s-ES" b="0" i="0" dirty="0" err="1">
                <a:effectLst/>
                <a:latin typeface="Arial" panose="020B0604020202020204" pitchFamily="34" charset="0"/>
              </a:rPr>
              <a:t>Azkenik</a:t>
            </a:r>
            <a:r>
              <a:rPr lang="es-ES" b="0" i="0" dirty="0">
                <a:effectLst/>
                <a:latin typeface="Arial" panose="020B0604020202020204" pitchFamily="34" charset="0"/>
              </a:rPr>
              <a:t>, MongoDB-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eragozpen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nagusiena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instalazioa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Hainbat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pakete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MongoDB-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funtzionatzeko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beste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hainbat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gema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instalatu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berriro</a:t>
            </a:r>
            <a:r>
              <a:rPr lang="es-ES" b="0" i="0" dirty="0">
                <a:effectLst/>
                <a:latin typeface="Arial" panose="020B0604020202020204" pitchFamily="34" charset="0"/>
              </a:rPr>
              <a:t> ere.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Prozesu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arruntarentzat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traba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handiak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ordea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plataforma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anizkoitzentzako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euskarri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izateak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onura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nabariak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</a:t>
            </a: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Informazio</a:t>
            </a:r>
            <a:r>
              <a:rPr lang="es-ES" dirty="0"/>
              <a:t> </a:t>
            </a:r>
            <a:r>
              <a:rPr lang="es-ES" dirty="0" err="1"/>
              <a:t>Sistemen</a:t>
            </a:r>
            <a:r>
              <a:rPr lang="es-ES" dirty="0"/>
              <a:t> </a:t>
            </a:r>
            <a:r>
              <a:rPr lang="es-ES" dirty="0" err="1"/>
              <a:t>Segurtasuna</a:t>
            </a:r>
            <a:r>
              <a:rPr lang="es-ES" dirty="0"/>
              <a:t> </a:t>
            </a:r>
            <a:r>
              <a:rPr lang="es-ES" dirty="0" err="1"/>
              <a:t>Kudeatzeko</a:t>
            </a:r>
            <a:r>
              <a:rPr lang="es-ES" dirty="0"/>
              <a:t> </a:t>
            </a:r>
            <a:r>
              <a:rPr lang="es-ES" dirty="0" err="1"/>
              <a:t>Sistemak</a:t>
            </a:r>
            <a:r>
              <a:rPr lang="es-ES" dirty="0"/>
              <a:t> </a:t>
            </a:r>
            <a:r>
              <a:rPr lang="es-ES" dirty="0" err="1"/>
              <a:t>ikasgaian</a:t>
            </a:r>
            <a:r>
              <a:rPr lang="es-ES" dirty="0"/>
              <a:t> </a:t>
            </a:r>
            <a:r>
              <a:rPr lang="es-ES" dirty="0" err="1"/>
              <a:t>ikusi</a:t>
            </a:r>
            <a:r>
              <a:rPr lang="es-ES" dirty="0"/>
              <a:t> </a:t>
            </a:r>
            <a:r>
              <a:rPr lang="es-ES" dirty="0" err="1"/>
              <a:t>dugun</a:t>
            </a:r>
            <a:r>
              <a:rPr lang="es-ES" dirty="0"/>
              <a:t> </a:t>
            </a:r>
            <a:r>
              <a:rPr lang="es-ES" dirty="0" err="1"/>
              <a:t>moduan</a:t>
            </a:r>
            <a:r>
              <a:rPr lang="es-ES" dirty="0"/>
              <a:t> oso </a:t>
            </a:r>
            <a:r>
              <a:rPr lang="es-ES" dirty="0" err="1"/>
              <a:t>garrantzitsua</a:t>
            </a:r>
            <a:r>
              <a:rPr lang="es-ES" dirty="0"/>
              <a:t> da </a:t>
            </a:r>
            <a:r>
              <a:rPr lang="es-ES" dirty="0" err="1"/>
              <a:t>gure</a:t>
            </a:r>
            <a:r>
              <a:rPr lang="es-ES" dirty="0"/>
              <a:t> </a:t>
            </a:r>
            <a:r>
              <a:rPr lang="es-ES" dirty="0" err="1"/>
              <a:t>aplikazioko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babestea</a:t>
            </a:r>
            <a:r>
              <a:rPr lang="es-ES" dirty="0"/>
              <a:t>, </a:t>
            </a:r>
            <a:r>
              <a:rPr lang="es-ES" dirty="0" err="1"/>
              <a:t>horrela</a:t>
            </a:r>
            <a:r>
              <a:rPr lang="es-ES" dirty="0"/>
              <a:t> </a:t>
            </a:r>
            <a:r>
              <a:rPr lang="es-ES" dirty="0" err="1"/>
              <a:t>asmo</a:t>
            </a:r>
            <a:r>
              <a:rPr lang="es-ES" dirty="0"/>
              <a:t> </a:t>
            </a:r>
            <a:r>
              <a:rPr lang="es-ES" dirty="0" err="1"/>
              <a:t>gaiztoko</a:t>
            </a:r>
            <a:r>
              <a:rPr lang="es-ES" dirty="0"/>
              <a:t> </a:t>
            </a:r>
            <a:r>
              <a:rPr lang="es-ES" dirty="0" err="1"/>
              <a:t>erabiltzaile</a:t>
            </a:r>
            <a:r>
              <a:rPr lang="es-ES" dirty="0"/>
              <a:t> </a:t>
            </a:r>
            <a:r>
              <a:rPr lang="es-ES" dirty="0" err="1"/>
              <a:t>bat</a:t>
            </a:r>
            <a:r>
              <a:rPr lang="es-ES" dirty="0"/>
              <a:t> programa </a:t>
            </a:r>
            <a:r>
              <a:rPr lang="es-ES" dirty="0" err="1"/>
              <a:t>erabiltzen</a:t>
            </a:r>
            <a:r>
              <a:rPr lang="es-ES" dirty="0"/>
              <a:t> </a:t>
            </a:r>
            <a:r>
              <a:rPr lang="es-ES" dirty="0" err="1"/>
              <a:t>badu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lapurtzeko</a:t>
            </a:r>
            <a:r>
              <a:rPr lang="es-ES" dirty="0"/>
              <a:t> </a:t>
            </a:r>
            <a:r>
              <a:rPr lang="es-ES" dirty="0" err="1"/>
              <a:t>arriskurik</a:t>
            </a:r>
            <a:r>
              <a:rPr lang="es-ES" dirty="0"/>
              <a:t> </a:t>
            </a:r>
            <a:r>
              <a:rPr lang="es-ES" dirty="0" err="1"/>
              <a:t>ez</a:t>
            </a:r>
            <a:r>
              <a:rPr lang="es-ES" dirty="0"/>
              <a:t> da </a:t>
            </a:r>
            <a:r>
              <a:rPr lang="es-ES" dirty="0" err="1"/>
              <a:t>egongo</a:t>
            </a:r>
            <a:r>
              <a:rPr lang="es-ES" dirty="0"/>
              <a:t>. </a:t>
            </a:r>
            <a:r>
              <a:rPr lang="es-ES" dirty="0" err="1"/>
              <a:t>Segurtasun</a:t>
            </a:r>
            <a:r>
              <a:rPr lang="es-ES" dirty="0"/>
              <a:t> </a:t>
            </a:r>
            <a:r>
              <a:rPr lang="es-ES" dirty="0" err="1"/>
              <a:t>hori</a:t>
            </a:r>
            <a:r>
              <a:rPr lang="es-ES" dirty="0"/>
              <a:t> </a:t>
            </a:r>
            <a:r>
              <a:rPr lang="es-ES" dirty="0" err="1"/>
              <a:t>bermatzeko</a:t>
            </a:r>
            <a:r>
              <a:rPr lang="es-ES" dirty="0"/>
              <a:t>, </a:t>
            </a:r>
            <a:r>
              <a:rPr lang="es-ES" dirty="0" err="1"/>
              <a:t>erabiltzaileak</a:t>
            </a:r>
            <a:r>
              <a:rPr lang="es-ES" dirty="0"/>
              <a:t> </a:t>
            </a:r>
            <a:r>
              <a:rPr lang="es-ES" dirty="0" err="1"/>
              <a:t>sartutako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erabiltzen</a:t>
            </a:r>
            <a:r>
              <a:rPr lang="es-ES" dirty="0"/>
              <a:t> </a:t>
            </a:r>
            <a:r>
              <a:rPr lang="es-ES" dirty="0" err="1"/>
              <a:t>dituen</a:t>
            </a:r>
            <a:r>
              <a:rPr lang="es-ES" dirty="0"/>
              <a:t> </a:t>
            </a:r>
            <a:r>
              <a:rPr lang="es-ES" dirty="0" err="1"/>
              <a:t>kasuetan</a:t>
            </a:r>
            <a:r>
              <a:rPr lang="es-ES" dirty="0"/>
              <a:t> </a:t>
            </a:r>
            <a:r>
              <a:rPr lang="es-ES" dirty="0" err="1"/>
              <a:t>kontsulta</a:t>
            </a:r>
            <a:r>
              <a:rPr lang="es-ES" dirty="0"/>
              <a:t> </a:t>
            </a:r>
            <a:r>
              <a:rPr lang="es-ES" dirty="0" err="1"/>
              <a:t>babestuak</a:t>
            </a:r>
            <a:r>
              <a:rPr lang="es-ES" dirty="0"/>
              <a:t> </a:t>
            </a:r>
            <a:r>
              <a:rPr lang="es-ES" dirty="0" err="1"/>
              <a:t>erabili</a:t>
            </a:r>
            <a:r>
              <a:rPr lang="es-ES" dirty="0"/>
              <a:t> </a:t>
            </a:r>
            <a:r>
              <a:rPr lang="es-ES" dirty="0" err="1"/>
              <a:t>dira</a:t>
            </a:r>
            <a:r>
              <a:rPr lang="es-ES" dirty="0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49546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babestu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horiek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Prepared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Statement-ak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erabiliz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gauzatu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Prepared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Statement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hiru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zati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nagusitan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banatzen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da:</a:t>
            </a:r>
          </a:p>
          <a:p>
            <a:pPr marL="228600" indent="-228600" algn="l">
              <a:buAutoNum type="arabicPeriod"/>
            </a:pP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Prepare: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nahi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prestatu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nahi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denkontsulta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zehazten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sartutako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eremuan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’?’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ikurra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jarriko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da.</a:t>
            </a:r>
          </a:p>
          <a:p>
            <a:pPr marL="228600" indent="-228600" algn="l">
              <a:buAutoNum type="arabicPeriod"/>
            </a:pP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Bind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sartutako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filtratu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Horretarako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agertzen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ordena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berdinean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motatakoak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zehaztu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jarri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28600" indent="-228600" algn="l">
              <a:buAutoNum type="arabicPeriod"/>
            </a:pP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Execute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exekutatzen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filtratuekin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Honi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esker,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guk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programan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zehaztutako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desberdina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sartzen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badu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exekutatuko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programa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babestuz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indent="0" algn="l">
              <a:buNone/>
            </a:pP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Javako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PreparedStatementklasea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da,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kontsulta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hauek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guk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programatutako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secureSQL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klasean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gauzatzen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klase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Singleton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patroia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dauka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inplementatuta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instantzia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bakarra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sortzeko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programa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osoan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8d4cbd36da_4_3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8d4cbd36da_4_31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Orrialdearen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zerbitzariren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kokapenaren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arabera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iragazi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URL-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Posiblea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herrialdea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ezaguna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izatea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kasu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horretan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URL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horiek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ikusteko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iragazkia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kendu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beharko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litzateke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Hemen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aurreko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kasuarekin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bezala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izango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ditugu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bata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guztiena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laguntzailea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iragazitako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soilik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dituena</a:t>
            </a:r>
            <a:endParaRPr lang="es-E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7035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Iragazkia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aplikatuta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dagoen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bitartean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Adibidez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Espainia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mailan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ditugun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zerbitzariak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baditugu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iragazita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soilik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Espainiakoak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artean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nahiz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URL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sisteman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egon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lortzeko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laguntzaile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beraz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programan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hiru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hiru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funtzionalitateak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inplementatzeko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). Bata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bigarrena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iragazitako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hirugarrena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iragazitako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artean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emaitzak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dituena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Honi</a:t>
            </a:r>
            <a:r>
              <a:rPr lang="es-ES" b="0" i="0" dirty="0">
                <a:effectLst/>
                <a:latin typeface="Arial" panose="020B0604020202020204" pitchFamily="34" charset="0"/>
              </a:rPr>
              <a:t> esker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iragazkia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datuak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galdu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gabe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aldi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posiblea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izan da.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9588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Horretaz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gain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Server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erlaitzan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WhatWeb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bidez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egindako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bilaketa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guztietan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agertzen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URL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guztiak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daitezke</a:t>
            </a:r>
            <a:r>
              <a:rPr lang="es-ES" b="0" i="0" dirty="0">
                <a:effectLst/>
                <a:latin typeface="Arial" panose="020B0604020202020204" pitchFamily="34" charset="0"/>
              </a:rPr>
              <a:t>. URL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lista oso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luzea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denez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berbideraketak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direla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emaitzak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ere.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Kasu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honetan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URL-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zerbitzari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motaren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arabera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CMS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erlaitzan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gertatzen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zerbitzaria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ezezaguna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bada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URL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horiek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iragazkia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kendu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beharko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litzateke</a:t>
            </a:r>
            <a:r>
              <a:rPr lang="es-ES" b="0" i="0" dirty="0">
                <a:effectLst/>
                <a:latin typeface="Arial" panose="020B0604020202020204" pitchFamily="34" charset="0"/>
              </a:rPr>
              <a:t>. CMS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erlaitzeko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iragazkiarekin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den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zerrenda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daude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kudeaketa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gauzatzeko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nagusia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laguntzailea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1532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CMS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erlaitzeko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taulako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URL-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funtzionalitate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gehitu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0251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URL-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eginez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gero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URL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horri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dagokion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web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orrialdea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irekitzen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ordenagailuko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nabigatzailean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Taulan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HyperLink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gordetzen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dugu</a:t>
            </a:r>
            <a:endParaRPr lang="es-E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funtzionalitate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hori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gauzatzeko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HyperLinkCell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baten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barruan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dago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honi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egitean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HyperLink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-aren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testua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lortuz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sistema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eragileak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predeterminatuta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nabigatzailean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irekitzen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du. 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724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Ikusi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genuen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Linux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makinetan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arazoak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ematen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zituela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funtzionalitatea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esekita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geratzen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zelako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konpontzekoThread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baten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barruan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sartu</a:t>
            </a:r>
            <a:r>
              <a:rPr lang="es-E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genuen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 err="1">
                <a:effectLst/>
                <a:latin typeface="Arial" panose="020B0604020202020204" pitchFamily="34" charset="0"/>
              </a:rPr>
              <a:t>Taulako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errenkada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bakoitzean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botoi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ikusiko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erabiltzaileak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Botoi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horretan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klik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eginez</a:t>
            </a:r>
            <a:r>
              <a:rPr lang="es-ES" b="0" i="0" dirty="0">
                <a:effectLst/>
                <a:latin typeface="Arial" panose="020B0604020202020204" pitchFamily="34" charset="0"/>
              </a:rPr>
              <a:t> URL-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web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orrialdearik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pantaila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egingo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zaio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sisteman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erabiltzaileari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bistaratuko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zaio</a:t>
            </a:r>
            <a:r>
              <a:rPr lang="es-ES" b="0" i="0" dirty="0">
                <a:effectLst/>
                <a:latin typeface="Arial" panose="020B0604020202020204" pitchFamily="34" charset="0"/>
              </a:rPr>
              <a:t>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Node.js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bat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 18.206.208.238 IP-a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duen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zerbitzarira</a:t>
            </a:r>
            <a:r>
              <a:rPr lang="es-ES" b="0" i="0" dirty="0">
                <a:effectLst/>
                <a:latin typeface="Arial" panose="020B0604020202020204" pitchFamily="34" charset="0"/>
              </a:rPr>
              <a:t>, http://jongondra.xyz.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3000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portuan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geratzen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entzuten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eta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lehen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aipatutako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HyperLink-arentestua</a:t>
            </a:r>
            <a:r>
              <a:rPr lang="es-ES" b="0" i="0" dirty="0">
                <a:effectLst/>
                <a:latin typeface="Arial" panose="020B0604020202020204" pitchFamily="34" charset="0"/>
              </a:rPr>
              <a:t> (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url</a:t>
            </a:r>
            <a:r>
              <a:rPr lang="es-ES" b="0" i="0" dirty="0">
                <a:effectLst/>
                <a:latin typeface="Arial" panose="020B0604020202020204" pitchFamily="34" charset="0"/>
              </a:rPr>
              <a:t>-a)?page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izeneko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parametro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gisa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pasatuz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webgunearen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du, http://jongondra.xyz:3000/?page=https://ikasten.io,adibidez.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Azkenik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egindako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bilatutako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webgunearen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izeneko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carpeta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gordetzen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da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kaptura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.png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izenarekin</a:t>
            </a:r>
            <a:r>
              <a:rPr lang="es-ES" b="0" i="0" dirty="0">
                <a:effectLst/>
                <a:latin typeface="Arial" panose="020B0604020202020204" pitchFamily="34" charset="0"/>
              </a:rPr>
              <a:t>, http://jongondra.xyz:3000/ikasten.io/kaptura.png,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adibidez</a:t>
            </a:r>
            <a:r>
              <a:rPr lang="es-ES" b="0" i="0" dirty="0">
                <a:effectLst/>
                <a:latin typeface="Arial" panose="020B0604020202020204" pitchFamily="34" charset="0"/>
              </a:rPr>
              <a:t>. Node.js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hau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maneiatzeko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PM2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izeneko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prozesu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kudeatzailea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erabilidugu</a:t>
            </a:r>
            <a:r>
              <a:rPr lang="es-ES" b="0" i="0" dirty="0">
                <a:effectLst/>
                <a:latin typeface="Arial" panose="020B0604020202020204" pitchFamily="34" charset="0"/>
              </a:rPr>
              <a:t>,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modu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erraz</a:t>
            </a:r>
            <a:r>
              <a:rPr lang="es-ES" b="0" i="0" dirty="0">
                <a:effectLst/>
                <a:latin typeface="Arial" panose="020B0604020202020204" pitchFamily="34" charset="0"/>
              </a:rPr>
              <a:t> batean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aplikazioak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zerbitzu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bezala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exekutatzeko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aukera</a:t>
            </a: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  <a:r>
              <a:rPr lang="es-ES" b="0" i="0" dirty="0" err="1">
                <a:effectLst/>
                <a:latin typeface="Arial" panose="020B0604020202020204" pitchFamily="34" charset="0"/>
              </a:rPr>
              <a:t>ematen</a:t>
            </a:r>
            <a:r>
              <a:rPr lang="es-ES" b="0" i="0" dirty="0">
                <a:effectLst/>
                <a:latin typeface="Arial" panose="020B0604020202020204" pitchFamily="34" charset="0"/>
              </a:rPr>
              <a:t> du eta.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4139C-0FC8-40C2-8133-35A39E1546D5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12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816379" y="2298191"/>
            <a:ext cx="2375608" cy="4559823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2616510" y="0"/>
            <a:ext cx="3629157" cy="51656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2"/>
          <p:cNvSpPr/>
          <p:nvPr/>
        </p:nvSpPr>
        <p:spPr>
          <a:xfrm>
            <a:off x="1165085" y="0"/>
            <a:ext cx="886196" cy="51656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" name="Google Shape;39;p2"/>
          <p:cNvSpPr/>
          <p:nvPr/>
        </p:nvSpPr>
        <p:spPr>
          <a:xfrm>
            <a:off x="1398846" y="1251488"/>
            <a:ext cx="282797" cy="514368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2"/>
          <p:cNvSpPr/>
          <p:nvPr/>
        </p:nvSpPr>
        <p:spPr>
          <a:xfrm>
            <a:off x="1165084" y="1344994"/>
            <a:ext cx="222987" cy="32735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2"/>
          <p:cNvSpPr/>
          <p:nvPr/>
        </p:nvSpPr>
        <p:spPr>
          <a:xfrm>
            <a:off x="1691323" y="1344994"/>
            <a:ext cx="224083" cy="32735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2"/>
          <p:cNvSpPr/>
          <p:nvPr/>
        </p:nvSpPr>
        <p:spPr>
          <a:xfrm>
            <a:off x="4688027" y="6644796"/>
            <a:ext cx="1405860" cy="213216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2"/>
          <p:cNvSpPr/>
          <p:nvPr/>
        </p:nvSpPr>
        <p:spPr>
          <a:xfrm>
            <a:off x="1547122" y="6644796"/>
            <a:ext cx="2870252" cy="213216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2"/>
          <p:cNvSpPr/>
          <p:nvPr/>
        </p:nvSpPr>
        <p:spPr>
          <a:xfrm>
            <a:off x="2407111" y="5936023"/>
            <a:ext cx="5001231" cy="214221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2"/>
          <p:cNvSpPr/>
          <p:nvPr/>
        </p:nvSpPr>
        <p:spPr>
          <a:xfrm>
            <a:off x="1" y="5936023"/>
            <a:ext cx="1987527" cy="214221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2"/>
          <p:cNvSpPr/>
          <p:nvPr/>
        </p:nvSpPr>
        <p:spPr>
          <a:xfrm>
            <a:off x="794791" y="6290409"/>
            <a:ext cx="4291271" cy="214312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2"/>
          <p:cNvSpPr/>
          <p:nvPr/>
        </p:nvSpPr>
        <p:spPr>
          <a:xfrm>
            <a:off x="0" y="6290409"/>
            <a:ext cx="486061" cy="214312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2"/>
          <p:cNvSpPr/>
          <p:nvPr/>
        </p:nvSpPr>
        <p:spPr>
          <a:xfrm>
            <a:off x="0" y="6644796"/>
            <a:ext cx="1104709" cy="213216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958100" y="1825393"/>
            <a:ext cx="11360800" cy="254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81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025400" y="4528133"/>
            <a:ext cx="11360800" cy="105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79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415600" y="4409159"/>
            <a:ext cx="11360800" cy="8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algn="ctr" rtl="0">
              <a:spcBef>
                <a:spcPts val="2133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algn="ctr" rtl="0">
              <a:spcBef>
                <a:spcPts val="2133"/>
              </a:spcBef>
              <a:spcAft>
                <a:spcPts val="2133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9" name="Google Shape;149;p12"/>
          <p:cNvSpPr/>
          <p:nvPr/>
        </p:nvSpPr>
        <p:spPr>
          <a:xfrm rot="10800000">
            <a:off x="3669075" y="5657966"/>
            <a:ext cx="8521692" cy="12065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815001" y="2001503"/>
            <a:ext cx="10375767" cy="2033464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3" y="1"/>
            <a:ext cx="7721464" cy="674067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8" y="2002495"/>
            <a:ext cx="1472184" cy="473924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709977" y="1216699"/>
            <a:ext cx="1407260" cy="47373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9564167" y="1216689"/>
            <a:ext cx="2627676" cy="473753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2419131" y="1216689"/>
            <a:ext cx="2133519" cy="473753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6031414" y="430733"/>
            <a:ext cx="2794020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9841410" y="4460904"/>
            <a:ext cx="2350591" cy="473763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6" y="2779900"/>
            <a:ext cx="2380739" cy="47580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875093" y="6384266"/>
            <a:ext cx="3505175" cy="47373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415600" y="2463800"/>
            <a:ext cx="11360800" cy="1843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6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97921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6681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33" y="3755048"/>
            <a:ext cx="12192061" cy="1264467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8473833" y="-190495"/>
            <a:ext cx="1914400" cy="57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8054167" y="2571533"/>
            <a:ext cx="2755200" cy="57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383467" y="1905005"/>
            <a:ext cx="2755200" cy="57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933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382667" y="2571533"/>
            <a:ext cx="2756000" cy="57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5105408" y="-292095"/>
            <a:ext cx="1955200" cy="57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4719287" y="2571533"/>
            <a:ext cx="2756000" cy="57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867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704000" y="4560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4718816" y="1905005"/>
            <a:ext cx="2755200" cy="57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933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8055949" y="1905005"/>
            <a:ext cx="2755200" cy="57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933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6807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1" y="2113134"/>
            <a:ext cx="5815892" cy="321873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15"/>
          <p:cNvSpPr/>
          <p:nvPr/>
        </p:nvSpPr>
        <p:spPr>
          <a:xfrm>
            <a:off x="8101733" y="2113134"/>
            <a:ext cx="1658211" cy="321857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15"/>
          <p:cNvSpPr/>
          <p:nvPr/>
        </p:nvSpPr>
        <p:spPr>
          <a:xfrm>
            <a:off x="2896032" y="4003526"/>
            <a:ext cx="1658208" cy="321215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5" name="Google Shape;195;p15"/>
          <p:cNvSpPr/>
          <p:nvPr/>
        </p:nvSpPr>
        <p:spPr>
          <a:xfrm>
            <a:off x="6223000" y="4003533"/>
            <a:ext cx="5969176" cy="321195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6" name="Google Shape;196;p15"/>
          <p:cNvSpPr/>
          <p:nvPr/>
        </p:nvSpPr>
        <p:spPr>
          <a:xfrm>
            <a:off x="6070600" y="2113134"/>
            <a:ext cx="1789955" cy="321873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919733" y="2464465"/>
            <a:ext cx="2885200" cy="32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919735" y="2883100"/>
            <a:ext cx="2885200" cy="56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6415567" y="2464535"/>
            <a:ext cx="2885200" cy="32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6415567" y="2884708"/>
            <a:ext cx="2885200" cy="56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919728" y="4137883"/>
            <a:ext cx="2885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704000" y="4560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919733" y="4344381"/>
            <a:ext cx="2885200" cy="32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919735" y="4763016"/>
            <a:ext cx="2885200" cy="56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6415567" y="4344451"/>
            <a:ext cx="2885200" cy="32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4667" b="1">
                <a:solidFill>
                  <a:srgbClr val="434343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6415567" y="4764624"/>
            <a:ext cx="2885200" cy="56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933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63781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3021344" y="2367133"/>
            <a:ext cx="2885200" cy="475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6285584" y="2367236"/>
            <a:ext cx="2885200" cy="475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6285567" y="2944265"/>
            <a:ext cx="2885200" cy="55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3021335" y="4207567"/>
            <a:ext cx="2885200" cy="475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3021333" y="4781233"/>
            <a:ext cx="2885200" cy="55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6285600" y="4207672"/>
            <a:ext cx="2885200" cy="475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6285567" y="4781233"/>
            <a:ext cx="2885200" cy="55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3021344" y="2944263"/>
            <a:ext cx="2885200" cy="55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3677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8267834" y="2021101"/>
            <a:ext cx="3924169" cy="321873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7251600" y="2630700"/>
            <a:ext cx="4165600" cy="2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2133"/>
            </a:lvl1pPr>
            <a:lvl2pPr marL="1219170" lvl="1" indent="-440256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2pPr>
            <a:lvl3pPr marL="1828754" lvl="2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3pPr>
            <a:lvl4pPr marL="2438339" lvl="3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4pPr>
            <a:lvl5pPr marL="3047924" lvl="4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5pPr>
            <a:lvl6pPr marL="3657509" lvl="5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6pPr>
            <a:lvl7pPr marL="4267093" lvl="6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7pPr>
            <a:lvl8pPr marL="4876678" lvl="7" indent="-440256" algn="r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8pPr>
            <a:lvl9pPr marL="5486263" lvl="8" indent="-440256" algn="r" rtl="0">
              <a:spcBef>
                <a:spcPts val="2133"/>
              </a:spcBef>
              <a:spcAft>
                <a:spcPts val="2133"/>
              </a:spcAft>
              <a:buSzPts val="1600"/>
              <a:buFont typeface="Nunito Light"/>
              <a:buChar char="■"/>
              <a:defRPr sz="2133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7251700" y="1557767"/>
            <a:ext cx="41656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11091040" y="6691029"/>
            <a:ext cx="1100968" cy="166976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17"/>
          <p:cNvSpPr/>
          <p:nvPr/>
        </p:nvSpPr>
        <p:spPr>
          <a:xfrm>
            <a:off x="8631272" y="6691029"/>
            <a:ext cx="2247773" cy="166976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17"/>
          <p:cNvSpPr/>
          <p:nvPr/>
        </p:nvSpPr>
        <p:spPr>
          <a:xfrm>
            <a:off x="8042093" y="6413504"/>
            <a:ext cx="3360612" cy="167833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17"/>
          <p:cNvSpPr/>
          <p:nvPr/>
        </p:nvSpPr>
        <p:spPr>
          <a:xfrm>
            <a:off x="7419659" y="6413504"/>
            <a:ext cx="380648" cy="167833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971516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5" y="2786601"/>
            <a:ext cx="2355605" cy="47580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7" name="Google Shape;227;p18"/>
          <p:cNvSpPr/>
          <p:nvPr/>
        </p:nvSpPr>
        <p:spPr>
          <a:xfrm flipH="1">
            <a:off x="8953501" y="2786601"/>
            <a:ext cx="2762335" cy="47580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18"/>
          <p:cNvSpPr/>
          <p:nvPr/>
        </p:nvSpPr>
        <p:spPr>
          <a:xfrm flipH="1">
            <a:off x="1639292" y="2000600"/>
            <a:ext cx="1472205" cy="475829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9" name="Google Shape;229;p18"/>
          <p:cNvSpPr/>
          <p:nvPr/>
        </p:nvSpPr>
        <p:spPr>
          <a:xfrm flipH="1">
            <a:off x="89" y="3572400"/>
            <a:ext cx="2997073" cy="473933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0" name="Google Shape;230;p18"/>
          <p:cNvSpPr/>
          <p:nvPr/>
        </p:nvSpPr>
        <p:spPr>
          <a:xfrm flipH="1">
            <a:off x="31" y="2000600"/>
            <a:ext cx="1384397" cy="475829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1" name="Google Shape;231;p18"/>
          <p:cNvSpPr/>
          <p:nvPr/>
        </p:nvSpPr>
        <p:spPr>
          <a:xfrm flipH="1">
            <a:off x="1733311" y="4358367"/>
            <a:ext cx="1472171" cy="473933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2" name="Google Shape;232;p18"/>
          <p:cNvSpPr/>
          <p:nvPr/>
        </p:nvSpPr>
        <p:spPr>
          <a:xfrm flipH="1">
            <a:off x="10807446" y="4358367"/>
            <a:ext cx="1384397" cy="47393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3" name="Google Shape;233;p18"/>
          <p:cNvSpPr/>
          <p:nvPr/>
        </p:nvSpPr>
        <p:spPr>
          <a:xfrm flipH="1">
            <a:off x="10719669" y="2000608"/>
            <a:ext cx="1472184" cy="475811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18"/>
          <p:cNvSpPr/>
          <p:nvPr/>
        </p:nvSpPr>
        <p:spPr>
          <a:xfrm flipH="1">
            <a:off x="7304333" y="2000608"/>
            <a:ext cx="3154240" cy="475811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18"/>
          <p:cNvSpPr/>
          <p:nvPr/>
        </p:nvSpPr>
        <p:spPr>
          <a:xfrm flipH="1">
            <a:off x="9194808" y="1216701"/>
            <a:ext cx="2997065" cy="47373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6" name="Google Shape;236;p18"/>
          <p:cNvSpPr/>
          <p:nvPr/>
        </p:nvSpPr>
        <p:spPr>
          <a:xfrm>
            <a:off x="2792101" y="1497533"/>
            <a:ext cx="6607452" cy="536060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80755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 + text 3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2423633" y="0"/>
            <a:ext cx="9768400" cy="52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6106033" y="3184267"/>
            <a:ext cx="5243600" cy="2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31789" rtl="0">
              <a:spcBef>
                <a:spcPts val="2133"/>
              </a:spcBef>
              <a:spcAft>
                <a:spcPts val="0"/>
              </a:spcAft>
              <a:buSzPts val="1500"/>
              <a:buChar char="■"/>
              <a:defRPr/>
            </a:lvl3pPr>
            <a:lvl4pPr marL="2438339" lvl="3" indent="-431789" rtl="0">
              <a:spcBef>
                <a:spcPts val="2133"/>
              </a:spcBef>
              <a:spcAft>
                <a:spcPts val="0"/>
              </a:spcAft>
              <a:buSzPts val="15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14856" rtl="0">
              <a:spcBef>
                <a:spcPts val="2133"/>
              </a:spcBef>
              <a:spcAft>
                <a:spcPts val="0"/>
              </a:spcAft>
              <a:buSzPts val="1300"/>
              <a:buChar char="●"/>
              <a:defRPr/>
            </a:lvl7pPr>
            <a:lvl8pPr marL="4876678" lvl="7" indent="-414856" rtl="0">
              <a:spcBef>
                <a:spcPts val="2133"/>
              </a:spcBef>
              <a:spcAft>
                <a:spcPts val="0"/>
              </a:spcAft>
              <a:buSzPts val="13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6106041" y="2286400"/>
            <a:ext cx="52844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1" y="2875516"/>
            <a:ext cx="2810529" cy="171685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3" name="Google Shape;243;p19"/>
          <p:cNvSpPr/>
          <p:nvPr/>
        </p:nvSpPr>
        <p:spPr>
          <a:xfrm>
            <a:off x="2810627" y="2875516"/>
            <a:ext cx="1487384" cy="171685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4" name="Google Shape;244;p19"/>
          <p:cNvSpPr/>
          <p:nvPr/>
        </p:nvSpPr>
        <p:spPr>
          <a:xfrm>
            <a:off x="574523" y="3159808"/>
            <a:ext cx="2193368" cy="171685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5" name="Google Shape;245;p19"/>
          <p:cNvSpPr/>
          <p:nvPr/>
        </p:nvSpPr>
        <p:spPr>
          <a:xfrm>
            <a:off x="2130436" y="3159808"/>
            <a:ext cx="637521" cy="17168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6" name="Google Shape;246;p19"/>
          <p:cNvSpPr/>
          <p:nvPr/>
        </p:nvSpPr>
        <p:spPr>
          <a:xfrm>
            <a:off x="3554339" y="3159808"/>
            <a:ext cx="743703" cy="171685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19"/>
          <p:cNvSpPr/>
          <p:nvPr/>
        </p:nvSpPr>
        <p:spPr>
          <a:xfrm>
            <a:off x="0" y="4296951"/>
            <a:ext cx="1963667" cy="171189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8" name="Google Shape;248;p19"/>
          <p:cNvSpPr/>
          <p:nvPr/>
        </p:nvSpPr>
        <p:spPr>
          <a:xfrm>
            <a:off x="2936158" y="3159808"/>
            <a:ext cx="171685" cy="17168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9"/>
          <p:cNvSpPr/>
          <p:nvPr/>
        </p:nvSpPr>
        <p:spPr>
          <a:xfrm>
            <a:off x="3209029" y="3159808"/>
            <a:ext cx="171685" cy="17168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9"/>
          <p:cNvSpPr/>
          <p:nvPr/>
        </p:nvSpPr>
        <p:spPr>
          <a:xfrm>
            <a:off x="2748119" y="3728390"/>
            <a:ext cx="171685" cy="171665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9"/>
          <p:cNvSpPr/>
          <p:nvPr/>
        </p:nvSpPr>
        <p:spPr>
          <a:xfrm>
            <a:off x="2475248" y="3728390"/>
            <a:ext cx="171168" cy="171665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9"/>
          <p:cNvSpPr/>
          <p:nvPr/>
        </p:nvSpPr>
        <p:spPr>
          <a:xfrm>
            <a:off x="855340" y="3728390"/>
            <a:ext cx="171685" cy="171665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9"/>
          <p:cNvSpPr/>
          <p:nvPr/>
        </p:nvSpPr>
        <p:spPr>
          <a:xfrm>
            <a:off x="4126401" y="3444099"/>
            <a:ext cx="171665" cy="171685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9"/>
          <p:cNvSpPr/>
          <p:nvPr/>
        </p:nvSpPr>
        <p:spPr>
          <a:xfrm>
            <a:off x="255512" y="3159808"/>
            <a:ext cx="171685" cy="17168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9"/>
          <p:cNvSpPr/>
          <p:nvPr/>
        </p:nvSpPr>
        <p:spPr>
          <a:xfrm>
            <a:off x="1786098" y="4012185"/>
            <a:ext cx="2192871" cy="171665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9"/>
          <p:cNvSpPr/>
          <p:nvPr/>
        </p:nvSpPr>
        <p:spPr>
          <a:xfrm>
            <a:off x="1786098" y="4012185"/>
            <a:ext cx="637541" cy="171665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9"/>
          <p:cNvSpPr/>
          <p:nvPr/>
        </p:nvSpPr>
        <p:spPr>
          <a:xfrm>
            <a:off x="1" y="4012680"/>
            <a:ext cx="999700" cy="171168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19"/>
          <p:cNvSpPr/>
          <p:nvPr/>
        </p:nvSpPr>
        <p:spPr>
          <a:xfrm>
            <a:off x="1446249" y="4012185"/>
            <a:ext cx="171685" cy="171665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19"/>
          <p:cNvSpPr/>
          <p:nvPr/>
        </p:nvSpPr>
        <p:spPr>
          <a:xfrm>
            <a:off x="1172884" y="4012185"/>
            <a:ext cx="171665" cy="171665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9"/>
          <p:cNvSpPr/>
          <p:nvPr/>
        </p:nvSpPr>
        <p:spPr>
          <a:xfrm>
            <a:off x="711973" y="4580744"/>
            <a:ext cx="171665" cy="171685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9"/>
          <p:cNvSpPr/>
          <p:nvPr/>
        </p:nvSpPr>
        <p:spPr>
          <a:xfrm>
            <a:off x="451497" y="4580744"/>
            <a:ext cx="171665" cy="171685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9"/>
          <p:cNvSpPr/>
          <p:nvPr/>
        </p:nvSpPr>
        <p:spPr>
          <a:xfrm>
            <a:off x="190522" y="4580744"/>
            <a:ext cx="171685" cy="17168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3" name="Google Shape;263;p19"/>
          <p:cNvSpPr/>
          <p:nvPr/>
        </p:nvSpPr>
        <p:spPr>
          <a:xfrm>
            <a:off x="4126401" y="4012185"/>
            <a:ext cx="171665" cy="171665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19"/>
          <p:cNvSpPr/>
          <p:nvPr/>
        </p:nvSpPr>
        <p:spPr>
          <a:xfrm>
            <a:off x="2235109" y="3444099"/>
            <a:ext cx="1753312" cy="171685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19"/>
          <p:cNvSpPr/>
          <p:nvPr/>
        </p:nvSpPr>
        <p:spPr>
          <a:xfrm>
            <a:off x="3022977" y="3728390"/>
            <a:ext cx="1275041" cy="171665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19"/>
          <p:cNvSpPr/>
          <p:nvPr/>
        </p:nvSpPr>
        <p:spPr>
          <a:xfrm>
            <a:off x="855340" y="3728390"/>
            <a:ext cx="1195179" cy="171665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19"/>
          <p:cNvSpPr/>
          <p:nvPr/>
        </p:nvSpPr>
        <p:spPr>
          <a:xfrm>
            <a:off x="1" y="3728390"/>
            <a:ext cx="599327" cy="171665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8" name="Google Shape;268;p19"/>
          <p:cNvSpPr/>
          <p:nvPr/>
        </p:nvSpPr>
        <p:spPr>
          <a:xfrm>
            <a:off x="2235110" y="4296454"/>
            <a:ext cx="2062876" cy="171685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9" name="Google Shape;269;p19"/>
          <p:cNvSpPr/>
          <p:nvPr/>
        </p:nvSpPr>
        <p:spPr>
          <a:xfrm>
            <a:off x="3363342" y="4580744"/>
            <a:ext cx="934692" cy="171685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0" name="Google Shape;270;p19"/>
          <p:cNvSpPr/>
          <p:nvPr/>
        </p:nvSpPr>
        <p:spPr>
          <a:xfrm>
            <a:off x="1" y="3444099"/>
            <a:ext cx="1703697" cy="171685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19"/>
          <p:cNvSpPr/>
          <p:nvPr/>
        </p:nvSpPr>
        <p:spPr>
          <a:xfrm>
            <a:off x="1083085" y="4580744"/>
            <a:ext cx="2083711" cy="171685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2" name="Google Shape;272;p19"/>
          <p:cNvSpPr/>
          <p:nvPr/>
        </p:nvSpPr>
        <p:spPr>
          <a:xfrm>
            <a:off x="4298051" y="1965601"/>
            <a:ext cx="1448693" cy="3696620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3" name="Google Shape;273;p19"/>
          <p:cNvSpPr/>
          <p:nvPr/>
        </p:nvSpPr>
        <p:spPr>
          <a:xfrm>
            <a:off x="-16" y="5929200"/>
            <a:ext cx="1448800" cy="92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94466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7261133" y="1813300"/>
            <a:ext cx="4929664" cy="1611435"/>
          </a:xfrm>
          <a:custGeom>
            <a:avLst/>
            <a:gdLst/>
            <a:ahLst/>
            <a:cxnLst/>
            <a:rect l="l" t="t" r="r" b="b"/>
            <a:pathLst>
              <a:path w="115539" h="37768" extrusionOk="0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6" name="Google Shape;276;p20"/>
          <p:cNvSpPr/>
          <p:nvPr/>
        </p:nvSpPr>
        <p:spPr>
          <a:xfrm>
            <a:off x="-1199" y="3424700"/>
            <a:ext cx="4929664" cy="1611392"/>
          </a:xfrm>
          <a:custGeom>
            <a:avLst/>
            <a:gdLst/>
            <a:ahLst/>
            <a:cxnLst/>
            <a:rect l="l" t="t" r="r" b="b"/>
            <a:pathLst>
              <a:path w="115539" h="37767" extrusionOk="0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7" name="Google Shape;277;p20"/>
          <p:cNvSpPr/>
          <p:nvPr/>
        </p:nvSpPr>
        <p:spPr>
          <a:xfrm>
            <a:off x="-1207" y="-4289"/>
            <a:ext cx="4929664" cy="476032"/>
          </a:xfrm>
          <a:custGeom>
            <a:avLst/>
            <a:gdLst/>
            <a:ahLst/>
            <a:cxnLst/>
            <a:rect l="l" t="t" r="r" b="b"/>
            <a:pathLst>
              <a:path w="115539" h="11157" extrusionOk="0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20"/>
          <p:cNvSpPr/>
          <p:nvPr/>
        </p:nvSpPr>
        <p:spPr>
          <a:xfrm>
            <a:off x="-1207" y="4779497"/>
            <a:ext cx="556288" cy="513152"/>
          </a:xfrm>
          <a:custGeom>
            <a:avLst/>
            <a:gdLst/>
            <a:ahLst/>
            <a:cxnLst/>
            <a:rect l="l" t="t" r="r" b="b"/>
            <a:pathLst>
              <a:path w="13038" h="12027" extrusionOk="0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9" name="Google Shape;279;p20"/>
          <p:cNvSpPr/>
          <p:nvPr/>
        </p:nvSpPr>
        <p:spPr>
          <a:xfrm>
            <a:off x="10690121" y="1548138"/>
            <a:ext cx="1500672" cy="513109"/>
          </a:xfrm>
          <a:custGeom>
            <a:avLst/>
            <a:gdLst/>
            <a:ahLst/>
            <a:cxnLst/>
            <a:rect l="l" t="t" r="r" b="b"/>
            <a:pathLst>
              <a:path w="35172" h="12026" extrusionOk="0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7502233" y="2588568"/>
            <a:ext cx="3188800" cy="621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2"/>
          </p:nvPr>
        </p:nvSpPr>
        <p:spPr>
          <a:xfrm>
            <a:off x="1505733" y="4201468"/>
            <a:ext cx="3188800" cy="62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1500133" y="3725367"/>
            <a:ext cx="3194400" cy="351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3"/>
          </p:nvPr>
        </p:nvSpPr>
        <p:spPr>
          <a:xfrm>
            <a:off x="7502233" y="2110067"/>
            <a:ext cx="3194400" cy="353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80750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ontents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960000" y="1509833"/>
            <a:ext cx="10272000" cy="43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0853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" y="4358367"/>
            <a:ext cx="890201" cy="47393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4"/>
          <p:cNvSpPr/>
          <p:nvPr/>
        </p:nvSpPr>
        <p:spPr>
          <a:xfrm>
            <a:off x="10613497" y="430712"/>
            <a:ext cx="1578320" cy="473753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4"/>
          <p:cNvSpPr/>
          <p:nvPr/>
        </p:nvSpPr>
        <p:spPr>
          <a:xfrm>
            <a:off x="9564167" y="1216689"/>
            <a:ext cx="2627676" cy="473753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4"/>
          <p:cNvSpPr/>
          <p:nvPr/>
        </p:nvSpPr>
        <p:spPr>
          <a:xfrm>
            <a:off x="9564167" y="2786587"/>
            <a:ext cx="2627676" cy="47581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4"/>
          <p:cNvSpPr/>
          <p:nvPr/>
        </p:nvSpPr>
        <p:spPr>
          <a:xfrm>
            <a:off x="1" y="2786587"/>
            <a:ext cx="737292" cy="47581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4"/>
          <p:cNvSpPr/>
          <p:nvPr/>
        </p:nvSpPr>
        <p:spPr>
          <a:xfrm>
            <a:off x="11697660" y="2000608"/>
            <a:ext cx="494157" cy="475811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4"/>
          <p:cNvSpPr/>
          <p:nvPr/>
        </p:nvSpPr>
        <p:spPr>
          <a:xfrm>
            <a:off x="10719631" y="4358371"/>
            <a:ext cx="1472184" cy="473924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4"/>
          <p:cNvSpPr/>
          <p:nvPr/>
        </p:nvSpPr>
        <p:spPr>
          <a:xfrm>
            <a:off x="10074602" y="5144350"/>
            <a:ext cx="2117229" cy="473753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4"/>
          <p:cNvSpPr/>
          <p:nvPr/>
        </p:nvSpPr>
        <p:spPr>
          <a:xfrm>
            <a:off x="0" y="5928269"/>
            <a:ext cx="1578320" cy="475811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4"/>
          <p:cNvSpPr/>
          <p:nvPr/>
        </p:nvSpPr>
        <p:spPr>
          <a:xfrm>
            <a:off x="1" y="5144350"/>
            <a:ext cx="2627676" cy="473753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4"/>
          <p:cNvSpPr/>
          <p:nvPr/>
        </p:nvSpPr>
        <p:spPr>
          <a:xfrm>
            <a:off x="3101013" y="5144350"/>
            <a:ext cx="1155663" cy="473753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4"/>
          <p:cNvSpPr/>
          <p:nvPr/>
        </p:nvSpPr>
        <p:spPr>
          <a:xfrm>
            <a:off x="0" y="3572400"/>
            <a:ext cx="1981216" cy="473933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4"/>
          <p:cNvSpPr/>
          <p:nvPr/>
        </p:nvSpPr>
        <p:spPr>
          <a:xfrm>
            <a:off x="1195016" y="4358371"/>
            <a:ext cx="494157" cy="473924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4"/>
          <p:cNvSpPr/>
          <p:nvPr/>
        </p:nvSpPr>
        <p:spPr>
          <a:xfrm>
            <a:off x="0" y="2000608"/>
            <a:ext cx="1472184" cy="475811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4"/>
          <p:cNvSpPr/>
          <p:nvPr/>
        </p:nvSpPr>
        <p:spPr>
          <a:xfrm>
            <a:off x="479099" y="1216701"/>
            <a:ext cx="1638127" cy="47373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4"/>
          <p:cNvSpPr/>
          <p:nvPr/>
        </p:nvSpPr>
        <p:spPr>
          <a:xfrm>
            <a:off x="7194087" y="430712"/>
            <a:ext cx="2894987" cy="473753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4" name="Google Shape;84;p4"/>
          <p:cNvSpPr/>
          <p:nvPr/>
        </p:nvSpPr>
        <p:spPr>
          <a:xfrm>
            <a:off x="7639195" y="5144350"/>
            <a:ext cx="2133519" cy="473753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4"/>
          <p:cNvSpPr/>
          <p:nvPr/>
        </p:nvSpPr>
        <p:spPr>
          <a:xfrm>
            <a:off x="2102763" y="5928268"/>
            <a:ext cx="4158360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606400" y="3619500"/>
            <a:ext cx="11233600" cy="597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606400" y="2867800"/>
            <a:ext cx="11233600" cy="652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10666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364948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8555632" y="3044167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8514465" y="2337767"/>
            <a:ext cx="2610000" cy="706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1113633" y="3044167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1072467" y="2337767"/>
            <a:ext cx="2610000" cy="706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4832200" y="3044167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4790995" y="2337767"/>
            <a:ext cx="2610000" cy="70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8555632" y="5101900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8514432" y="4395500"/>
            <a:ext cx="2610000" cy="70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1113633" y="5101900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1072433" y="4395500"/>
            <a:ext cx="2610000" cy="70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4832200" y="5101900"/>
            <a:ext cx="25276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4790995" y="4395500"/>
            <a:ext cx="2610000" cy="706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933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704000" y="4560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53" y="2603052"/>
            <a:ext cx="10386937" cy="175829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22"/>
          <p:cNvSpPr/>
          <p:nvPr/>
        </p:nvSpPr>
        <p:spPr>
          <a:xfrm flipH="1">
            <a:off x="1244527" y="4660801"/>
            <a:ext cx="10947452" cy="17580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382075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Percentages">
  <p:cSld name="Title + Percentage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title" idx="2" hasCustomPrompt="1"/>
          </p:nvPr>
        </p:nvSpPr>
        <p:spPr>
          <a:xfrm>
            <a:off x="2935748" y="2978100"/>
            <a:ext cx="2146400" cy="7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>
            <a:spLocks noGrp="1"/>
          </p:cNvSpPr>
          <p:nvPr>
            <p:ph type="title" idx="3" hasCustomPrompt="1"/>
          </p:nvPr>
        </p:nvSpPr>
        <p:spPr>
          <a:xfrm>
            <a:off x="7109984" y="2978100"/>
            <a:ext cx="2146400" cy="7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6666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5" y="1"/>
            <a:ext cx="1828819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8" name="Google Shape;308;p23"/>
          <p:cNvSpPr/>
          <p:nvPr/>
        </p:nvSpPr>
        <p:spPr>
          <a:xfrm>
            <a:off x="11140768" y="5810367"/>
            <a:ext cx="1051241" cy="1047157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9" name="Google Shape;309;p23"/>
          <p:cNvSpPr/>
          <p:nvPr/>
        </p:nvSpPr>
        <p:spPr>
          <a:xfrm flipH="1">
            <a:off x="9804389" y="6381724"/>
            <a:ext cx="1828819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68817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Small number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>
            <a:spLocks noGrp="1"/>
          </p:cNvSpPr>
          <p:nvPr>
            <p:ph type="subTitle" idx="1"/>
          </p:nvPr>
        </p:nvSpPr>
        <p:spPr>
          <a:xfrm>
            <a:off x="4564800" y="1964000"/>
            <a:ext cx="3062000" cy="609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title" hasCustomPrompt="1"/>
          </p:nvPr>
        </p:nvSpPr>
        <p:spPr>
          <a:xfrm>
            <a:off x="4565000" y="1246267"/>
            <a:ext cx="3062000" cy="609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4"/>
          <p:cNvSpPr txBox="1">
            <a:spLocks noGrp="1"/>
          </p:cNvSpPr>
          <p:nvPr>
            <p:ph type="subTitle" idx="2"/>
          </p:nvPr>
        </p:nvSpPr>
        <p:spPr>
          <a:xfrm>
            <a:off x="4564800" y="3584684"/>
            <a:ext cx="3062000" cy="609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title" idx="3" hasCustomPrompt="1"/>
          </p:nvPr>
        </p:nvSpPr>
        <p:spPr>
          <a:xfrm>
            <a:off x="4565000" y="2866936"/>
            <a:ext cx="3062000" cy="609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4"/>
          <p:cNvSpPr txBox="1">
            <a:spLocks noGrp="1"/>
          </p:cNvSpPr>
          <p:nvPr>
            <p:ph type="subTitle" idx="4"/>
          </p:nvPr>
        </p:nvSpPr>
        <p:spPr>
          <a:xfrm>
            <a:off x="4565000" y="5205367"/>
            <a:ext cx="3062000" cy="609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16" name="Google Shape;316;p24"/>
          <p:cNvSpPr txBox="1">
            <a:spLocks noGrp="1"/>
          </p:cNvSpPr>
          <p:nvPr>
            <p:ph type="title" idx="5" hasCustomPrompt="1"/>
          </p:nvPr>
        </p:nvSpPr>
        <p:spPr>
          <a:xfrm>
            <a:off x="4565000" y="4487604"/>
            <a:ext cx="3062000" cy="609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3333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/>
          <p:nvPr/>
        </p:nvSpPr>
        <p:spPr>
          <a:xfrm>
            <a:off x="9836267" y="2786601"/>
            <a:ext cx="2355605" cy="47580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24"/>
          <p:cNvSpPr/>
          <p:nvPr/>
        </p:nvSpPr>
        <p:spPr>
          <a:xfrm>
            <a:off x="476034" y="2786601"/>
            <a:ext cx="2762335" cy="47580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24"/>
          <p:cNvSpPr/>
          <p:nvPr/>
        </p:nvSpPr>
        <p:spPr>
          <a:xfrm>
            <a:off x="9080371" y="2000600"/>
            <a:ext cx="1472205" cy="475829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24"/>
          <p:cNvSpPr/>
          <p:nvPr/>
        </p:nvSpPr>
        <p:spPr>
          <a:xfrm>
            <a:off x="9194706" y="3572400"/>
            <a:ext cx="2997073" cy="473933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10807439" y="2000600"/>
            <a:ext cx="1384397" cy="475829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8986385" y="4358367"/>
            <a:ext cx="1472171" cy="473933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24" y="4358367"/>
            <a:ext cx="1384397" cy="47393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24"/>
          <p:cNvSpPr/>
          <p:nvPr/>
        </p:nvSpPr>
        <p:spPr>
          <a:xfrm>
            <a:off x="13" y="2000608"/>
            <a:ext cx="1472184" cy="475811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24"/>
          <p:cNvSpPr/>
          <p:nvPr/>
        </p:nvSpPr>
        <p:spPr>
          <a:xfrm>
            <a:off x="1733297" y="2000600"/>
            <a:ext cx="654161" cy="475829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90413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Thanks!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5810367"/>
            <a:ext cx="8845208" cy="1047157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3" name="Google Shape;53;p3"/>
          <p:cNvSpPr/>
          <p:nvPr/>
        </p:nvSpPr>
        <p:spPr>
          <a:xfrm>
            <a:off x="11140768" y="5810367"/>
            <a:ext cx="1051241" cy="1047157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4" name="Google Shape;54;p3"/>
          <p:cNvSpPr/>
          <p:nvPr/>
        </p:nvSpPr>
        <p:spPr>
          <a:xfrm>
            <a:off x="2564934" y="0"/>
            <a:ext cx="9626961" cy="3632187"/>
          </a:xfrm>
          <a:custGeom>
            <a:avLst/>
            <a:gdLst/>
            <a:ahLst/>
            <a:cxnLst/>
            <a:rect l="l" t="t" r="r" b="b"/>
            <a:pathLst>
              <a:path w="52686" h="24170" extrusionOk="0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3935800" y="933667"/>
            <a:ext cx="43204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57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"/>
          </p:nvPr>
        </p:nvSpPr>
        <p:spPr>
          <a:xfrm>
            <a:off x="3935800" y="2021167"/>
            <a:ext cx="4320400" cy="161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/>
          <p:nvPr/>
        </p:nvSpPr>
        <p:spPr>
          <a:xfrm>
            <a:off x="3346800" y="4409267"/>
            <a:ext cx="5498400" cy="12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67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 sz="1867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9836267" y="2786601"/>
            <a:ext cx="2355605" cy="47580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9" name="Google Shape;59;p3"/>
          <p:cNvSpPr/>
          <p:nvPr/>
        </p:nvSpPr>
        <p:spPr>
          <a:xfrm>
            <a:off x="476034" y="2786601"/>
            <a:ext cx="2762335" cy="47580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0" name="Google Shape;60;p3"/>
          <p:cNvSpPr/>
          <p:nvPr/>
        </p:nvSpPr>
        <p:spPr>
          <a:xfrm>
            <a:off x="9080371" y="2000600"/>
            <a:ext cx="1472205" cy="475829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1" name="Google Shape;61;p3"/>
          <p:cNvSpPr/>
          <p:nvPr/>
        </p:nvSpPr>
        <p:spPr>
          <a:xfrm>
            <a:off x="9194706" y="3572400"/>
            <a:ext cx="2997073" cy="473933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2" name="Google Shape;62;p3"/>
          <p:cNvSpPr/>
          <p:nvPr/>
        </p:nvSpPr>
        <p:spPr>
          <a:xfrm>
            <a:off x="10807439" y="2000600"/>
            <a:ext cx="1384397" cy="475829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3" name="Google Shape;63;p3"/>
          <p:cNvSpPr/>
          <p:nvPr/>
        </p:nvSpPr>
        <p:spPr>
          <a:xfrm>
            <a:off x="8986385" y="4358367"/>
            <a:ext cx="1472171" cy="473933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4" name="Google Shape;64;p3"/>
          <p:cNvSpPr/>
          <p:nvPr/>
        </p:nvSpPr>
        <p:spPr>
          <a:xfrm>
            <a:off x="24" y="4358367"/>
            <a:ext cx="1384397" cy="47393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5" name="Google Shape;65;p3"/>
          <p:cNvSpPr/>
          <p:nvPr/>
        </p:nvSpPr>
        <p:spPr>
          <a:xfrm>
            <a:off x="13" y="2000608"/>
            <a:ext cx="1472184" cy="475811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6" name="Google Shape;66;p3"/>
          <p:cNvSpPr/>
          <p:nvPr/>
        </p:nvSpPr>
        <p:spPr>
          <a:xfrm>
            <a:off x="1733297" y="2000600"/>
            <a:ext cx="654161" cy="475829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6210601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6115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1" y="2021101"/>
            <a:ext cx="3924169" cy="321873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812665" y="2630700"/>
            <a:ext cx="4683600" cy="2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2pPr>
            <a:lvl3pPr marL="1828754" lvl="2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3pPr>
            <a:lvl4pPr marL="2438339" lvl="3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4pPr>
            <a:lvl5pPr marL="3047924" lvl="4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5pPr>
            <a:lvl6pPr marL="3657509" lvl="5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6pPr>
            <a:lvl7pPr marL="4267093" lvl="6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7pPr>
            <a:lvl8pPr marL="4876678" lvl="7" indent="-440256" rtl="0">
              <a:spcBef>
                <a:spcPts val="2133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8pPr>
            <a:lvl9pPr marL="5486263" lvl="8" indent="-440256" rtl="0">
              <a:spcBef>
                <a:spcPts val="2133"/>
              </a:spcBef>
              <a:spcAft>
                <a:spcPts val="2133"/>
              </a:spcAft>
              <a:buSzPts val="1600"/>
              <a:buFont typeface="Nunito Light"/>
              <a:buChar char="■"/>
              <a:defRPr sz="2133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47767" y="1557767"/>
            <a:ext cx="47484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9352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3698100" y="4145333"/>
            <a:ext cx="2968800" cy="11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3528067" y="3364931"/>
            <a:ext cx="3308400" cy="699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9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8093633" y="4145333"/>
            <a:ext cx="2968800" cy="11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7923533" y="3364901"/>
            <a:ext cx="3308400" cy="699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3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10363185" y="1"/>
            <a:ext cx="1828819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7726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7621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 flipH="1">
            <a:off x="1942300" y="2156133"/>
            <a:ext cx="2614400" cy="13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0" y="3586465"/>
            <a:ext cx="3694528" cy="1378040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8"/>
          <p:cNvSpPr/>
          <p:nvPr/>
        </p:nvSpPr>
        <p:spPr>
          <a:xfrm>
            <a:off x="0" y="1"/>
            <a:ext cx="1704211" cy="590431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2960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a principal">
  <p:cSld name="Idea principal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36" y="430712"/>
            <a:ext cx="1578320" cy="473753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9"/>
          <p:cNvSpPr/>
          <p:nvPr/>
        </p:nvSpPr>
        <p:spPr>
          <a:xfrm flipH="1">
            <a:off x="4" y="1216701"/>
            <a:ext cx="4102093" cy="47373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9"/>
          <p:cNvSpPr/>
          <p:nvPr/>
        </p:nvSpPr>
        <p:spPr>
          <a:xfrm flipH="1">
            <a:off x="-5" y="2786601"/>
            <a:ext cx="2355605" cy="47580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9"/>
          <p:cNvSpPr/>
          <p:nvPr/>
        </p:nvSpPr>
        <p:spPr>
          <a:xfrm flipH="1">
            <a:off x="8953501" y="2786601"/>
            <a:ext cx="2762335" cy="47580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9"/>
          <p:cNvSpPr/>
          <p:nvPr/>
        </p:nvSpPr>
        <p:spPr>
          <a:xfrm flipH="1">
            <a:off x="1639292" y="2000600"/>
            <a:ext cx="1472205" cy="475829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" name="Google Shape;112;p9"/>
          <p:cNvSpPr/>
          <p:nvPr/>
        </p:nvSpPr>
        <p:spPr>
          <a:xfrm flipH="1">
            <a:off x="89" y="3572400"/>
            <a:ext cx="2997073" cy="473933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9"/>
          <p:cNvSpPr/>
          <p:nvPr/>
        </p:nvSpPr>
        <p:spPr>
          <a:xfrm flipH="1">
            <a:off x="31" y="2000600"/>
            <a:ext cx="1384397" cy="475829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9"/>
          <p:cNvSpPr/>
          <p:nvPr/>
        </p:nvSpPr>
        <p:spPr>
          <a:xfrm flipH="1">
            <a:off x="39" y="4358371"/>
            <a:ext cx="1472184" cy="473924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9"/>
          <p:cNvSpPr/>
          <p:nvPr/>
        </p:nvSpPr>
        <p:spPr>
          <a:xfrm flipH="1">
            <a:off x="1733256" y="4358367"/>
            <a:ext cx="654345" cy="473933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9"/>
          <p:cNvSpPr/>
          <p:nvPr/>
        </p:nvSpPr>
        <p:spPr>
          <a:xfrm flipH="1">
            <a:off x="18" y="5144333"/>
            <a:ext cx="1943081" cy="473763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9"/>
          <p:cNvSpPr/>
          <p:nvPr/>
        </p:nvSpPr>
        <p:spPr>
          <a:xfrm flipH="1">
            <a:off x="9836270" y="5144333"/>
            <a:ext cx="2355605" cy="473763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9"/>
          <p:cNvSpPr/>
          <p:nvPr/>
        </p:nvSpPr>
        <p:spPr>
          <a:xfrm flipH="1">
            <a:off x="9984809" y="3572400"/>
            <a:ext cx="2207056" cy="473933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9" name="Google Shape;119;p9"/>
          <p:cNvSpPr/>
          <p:nvPr/>
        </p:nvSpPr>
        <p:spPr>
          <a:xfrm flipH="1">
            <a:off x="10807446" y="4358367"/>
            <a:ext cx="1384397" cy="47393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9"/>
          <p:cNvSpPr/>
          <p:nvPr/>
        </p:nvSpPr>
        <p:spPr>
          <a:xfrm flipH="1">
            <a:off x="10719669" y="2000608"/>
            <a:ext cx="1472184" cy="475811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1" name="Google Shape;121;p9"/>
          <p:cNvSpPr/>
          <p:nvPr/>
        </p:nvSpPr>
        <p:spPr>
          <a:xfrm flipH="1">
            <a:off x="7304333" y="2000608"/>
            <a:ext cx="3154240" cy="475811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9"/>
          <p:cNvSpPr/>
          <p:nvPr/>
        </p:nvSpPr>
        <p:spPr>
          <a:xfrm flipH="1">
            <a:off x="9194808" y="1216701"/>
            <a:ext cx="2997065" cy="47373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9"/>
          <p:cNvSpPr/>
          <p:nvPr/>
        </p:nvSpPr>
        <p:spPr>
          <a:xfrm flipH="1">
            <a:off x="5194310" y="430700"/>
            <a:ext cx="6426191" cy="473763"/>
          </a:xfrm>
          <a:custGeom>
            <a:avLst/>
            <a:gdLst/>
            <a:ahLst/>
            <a:cxnLst/>
            <a:rect l="l" t="t" r="r" b="b"/>
            <a:pathLst>
              <a:path w="18087" h="2763" extrusionOk="0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9"/>
          <p:cNvSpPr/>
          <p:nvPr/>
        </p:nvSpPr>
        <p:spPr>
          <a:xfrm flipH="1">
            <a:off x="3481658" y="5928268"/>
            <a:ext cx="8710343" cy="47580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9"/>
          <p:cNvSpPr/>
          <p:nvPr/>
        </p:nvSpPr>
        <p:spPr>
          <a:xfrm>
            <a:off x="2792091" y="1497524"/>
            <a:ext cx="6607452" cy="4016455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9"/>
          <p:cNvSpPr/>
          <p:nvPr/>
        </p:nvSpPr>
        <p:spPr>
          <a:xfrm>
            <a:off x="5703651" y="2060967"/>
            <a:ext cx="254691" cy="397895"/>
          </a:xfrm>
          <a:custGeom>
            <a:avLst/>
            <a:gdLst/>
            <a:ahLst/>
            <a:cxnLst/>
            <a:rect l="l" t="t" r="r" b="b"/>
            <a:pathLst>
              <a:path w="5846" h="9133" extrusionOk="0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" name="Google Shape;127;p9"/>
          <p:cNvSpPr/>
          <p:nvPr/>
        </p:nvSpPr>
        <p:spPr>
          <a:xfrm>
            <a:off x="6232725" y="2060967"/>
            <a:ext cx="255257" cy="397895"/>
          </a:xfrm>
          <a:custGeom>
            <a:avLst/>
            <a:gdLst/>
            <a:ahLst/>
            <a:cxnLst/>
            <a:rect l="l" t="t" r="r" b="b"/>
            <a:pathLst>
              <a:path w="5859" h="9133" extrusionOk="0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9"/>
          <p:cNvSpPr/>
          <p:nvPr/>
        </p:nvSpPr>
        <p:spPr>
          <a:xfrm>
            <a:off x="6010708" y="2021540"/>
            <a:ext cx="169648" cy="477273"/>
          </a:xfrm>
          <a:custGeom>
            <a:avLst/>
            <a:gdLst/>
            <a:ahLst/>
            <a:cxnLst/>
            <a:rect l="l" t="t" r="r" b="b"/>
            <a:pathLst>
              <a:path w="3894" h="10955" extrusionOk="0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9"/>
          <p:cNvSpPr/>
          <p:nvPr/>
        </p:nvSpPr>
        <p:spPr>
          <a:xfrm flipH="1">
            <a:off x="2197083" y="5144333"/>
            <a:ext cx="2355584" cy="473763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9"/>
          <p:cNvSpPr/>
          <p:nvPr/>
        </p:nvSpPr>
        <p:spPr>
          <a:xfrm flipH="1">
            <a:off x="8890023" y="4358367"/>
            <a:ext cx="1662511" cy="473933"/>
          </a:xfrm>
          <a:custGeom>
            <a:avLst/>
            <a:gdLst/>
            <a:ahLst/>
            <a:cxnLst/>
            <a:rect l="l" t="t" r="r" b="b"/>
            <a:pathLst>
              <a:path w="18027" h="2764" extrusionOk="0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9"/>
          <p:cNvSpPr/>
          <p:nvPr/>
        </p:nvSpPr>
        <p:spPr>
          <a:xfrm flipH="1">
            <a:off x="7639223" y="1216701"/>
            <a:ext cx="1314271" cy="47373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 flipH="1">
            <a:off x="3362400" y="3120432"/>
            <a:ext cx="5467200" cy="1078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sz="2133" b="1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3362400" y="4294967"/>
            <a:ext cx="5467200" cy="53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 b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3701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6997000" y="2892733"/>
            <a:ext cx="3290000" cy="19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8558701" y="2100267"/>
            <a:ext cx="3633473" cy="321195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10"/>
          <p:cNvSpPr/>
          <p:nvPr/>
        </p:nvSpPr>
        <p:spPr>
          <a:xfrm>
            <a:off x="0" y="6267565"/>
            <a:ext cx="2234181" cy="590431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04951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Nota al pie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10571520" y="2"/>
            <a:ext cx="1620473" cy="536015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11"/>
          <p:cNvSpPr/>
          <p:nvPr/>
        </p:nvSpPr>
        <p:spPr>
          <a:xfrm>
            <a:off x="4682033" y="1044934"/>
            <a:ext cx="7509880" cy="3138489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5016500" y="1349733"/>
            <a:ext cx="6553600" cy="2586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46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7820097" y="4572734"/>
            <a:ext cx="1620456" cy="346220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11"/>
          <p:cNvSpPr/>
          <p:nvPr/>
        </p:nvSpPr>
        <p:spPr>
          <a:xfrm>
            <a:off x="10691916" y="4572733"/>
            <a:ext cx="1499985" cy="346248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11"/>
          <p:cNvSpPr/>
          <p:nvPr/>
        </p:nvSpPr>
        <p:spPr>
          <a:xfrm>
            <a:off x="9445099" y="4572734"/>
            <a:ext cx="346303" cy="346220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11"/>
          <p:cNvSpPr/>
          <p:nvPr/>
        </p:nvSpPr>
        <p:spPr>
          <a:xfrm>
            <a:off x="9995477" y="4572733"/>
            <a:ext cx="346276" cy="346248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44657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682507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6" r:id="rId23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693671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gif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WhatWebFX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Jon </a:t>
            </a:r>
            <a:r>
              <a:rPr lang="es-ES" dirty="0" err="1"/>
              <a:t>Gondra</a:t>
            </a:r>
            <a:r>
              <a:rPr lang="es-ES" dirty="0"/>
              <a:t>, Emma Manna eta Jon Quintano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 txBox="1">
            <a:spLocks noGrp="1"/>
          </p:cNvSpPr>
          <p:nvPr>
            <p:ph type="title"/>
          </p:nvPr>
        </p:nvSpPr>
        <p:spPr>
          <a:xfrm>
            <a:off x="2430901" y="469628"/>
            <a:ext cx="9761099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Bi funtzionalitate</a:t>
            </a:r>
            <a:endParaRPr dirty="0"/>
          </a:p>
        </p:txBody>
      </p:sp>
      <p:sp>
        <p:nvSpPr>
          <p:cNvPr id="724" name="Google Shape;724;p47"/>
          <p:cNvSpPr txBox="1">
            <a:spLocks noGrp="1"/>
          </p:cNvSpPr>
          <p:nvPr>
            <p:ph type="title" idx="2"/>
          </p:nvPr>
        </p:nvSpPr>
        <p:spPr>
          <a:xfrm>
            <a:off x="3528067" y="3364931"/>
            <a:ext cx="3308400" cy="69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00"/>
              <a:t>URL-a ireki</a:t>
            </a:r>
            <a:endParaRPr dirty="0"/>
          </a:p>
        </p:txBody>
      </p:sp>
      <p:sp>
        <p:nvSpPr>
          <p:cNvPr id="726" name="Google Shape;726;p47"/>
          <p:cNvSpPr txBox="1">
            <a:spLocks noGrp="1"/>
          </p:cNvSpPr>
          <p:nvPr>
            <p:ph type="title" idx="4"/>
          </p:nvPr>
        </p:nvSpPr>
        <p:spPr>
          <a:xfrm>
            <a:off x="7758777" y="3364901"/>
            <a:ext cx="3751183" cy="69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00"/>
              <a:t>Orrialdea ikusi</a:t>
            </a:r>
            <a:endParaRPr lang="es-ES"/>
          </a:p>
        </p:txBody>
      </p:sp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1" y="0"/>
            <a:ext cx="24309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631131" y="6070912"/>
            <a:ext cx="1353376" cy="433595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4CBE168C-F783-4D45-AD26-64D97D2925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8F22E1C-4377-43AF-8CC5-258A2FF71D5F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s-ES" i="1" dirty="0" err="1"/>
              <a:t>Preview</a:t>
            </a:r>
            <a:r>
              <a:rPr lang="es-ES" dirty="0"/>
              <a:t> </a:t>
            </a:r>
            <a:r>
              <a:rPr lang="es-ES" dirty="0" err="1"/>
              <a:t>bat</a:t>
            </a:r>
            <a:endParaRPr lang="es-ES" dirty="0"/>
          </a:p>
          <a:p>
            <a:r>
              <a:rPr lang="es-ES" i="1" dirty="0" err="1"/>
              <a:t>Screenshot</a:t>
            </a:r>
            <a:r>
              <a:rPr lang="es-ES" dirty="0"/>
              <a:t> </a:t>
            </a:r>
            <a:r>
              <a:rPr lang="es-ES" dirty="0" err="1"/>
              <a:t>bat</a:t>
            </a:r>
            <a:endParaRPr lang="es-ES" dirty="0"/>
          </a:p>
        </p:txBody>
      </p:sp>
      <p:pic>
        <p:nvPicPr>
          <p:cNvPr id="7" name="Gráfico 6" descr="Internet">
            <a:extLst>
              <a:ext uri="{FF2B5EF4-FFF2-40B4-BE49-F238E27FC236}">
                <a16:creationId xmlns:a16="http://schemas.microsoft.com/office/drawing/2014/main" id="{6E2BADE0-907B-4303-9E31-F9C7DD09F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66135" y="2132637"/>
            <a:ext cx="1232264" cy="1232264"/>
          </a:xfrm>
          <a:prstGeom prst="rect">
            <a:avLst/>
          </a:prstGeom>
        </p:spPr>
      </p:pic>
      <p:pic>
        <p:nvPicPr>
          <p:cNvPr id="9" name="Gráfico 8" descr="Imagen">
            <a:extLst>
              <a:ext uri="{FF2B5EF4-FFF2-40B4-BE49-F238E27FC236}">
                <a16:creationId xmlns:a16="http://schemas.microsoft.com/office/drawing/2014/main" id="{32187900-209F-46EB-91C8-C502A0BD3F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18236" y="2132638"/>
            <a:ext cx="1232263" cy="123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18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1" y="2630700"/>
            <a:ext cx="4683600" cy="2841200"/>
          </a:xfrm>
        </p:spPr>
        <p:txBody>
          <a:bodyPr/>
          <a:lstStyle/>
          <a:p>
            <a:r>
              <a:rPr lang="es-ES" dirty="0"/>
              <a:t>URL-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klik</a:t>
            </a:r>
            <a:r>
              <a:rPr lang="es-ES" dirty="0"/>
              <a:t> </a:t>
            </a:r>
            <a:r>
              <a:rPr lang="es-ES" dirty="0" err="1"/>
              <a:t>egin</a:t>
            </a:r>
            <a:endParaRPr lang="es-ES" dirty="0"/>
          </a:p>
          <a:p>
            <a:r>
              <a:rPr lang="es-ES" dirty="0" err="1"/>
              <a:t>Orrialdea</a:t>
            </a:r>
            <a:r>
              <a:rPr lang="es-ES" dirty="0"/>
              <a:t> </a:t>
            </a:r>
            <a:r>
              <a:rPr lang="es-ES" dirty="0" err="1"/>
              <a:t>nabigatzailean</a:t>
            </a:r>
            <a:r>
              <a:rPr lang="es-ES" dirty="0"/>
              <a:t> </a:t>
            </a:r>
            <a:r>
              <a:rPr lang="es-ES" dirty="0" err="1"/>
              <a:t>ireki</a:t>
            </a:r>
            <a:endParaRPr lang="es-ES" dirty="0"/>
          </a:p>
          <a:p>
            <a:r>
              <a:rPr lang="es-ES" i="1" dirty="0" err="1"/>
              <a:t>HyperLinkCell</a:t>
            </a:r>
            <a:endParaRPr lang="es-ES" i="1" dirty="0"/>
          </a:p>
          <a:p>
            <a:pPr marL="169329" indent="0">
              <a:buNone/>
            </a:pP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URL-a </a:t>
            </a:r>
            <a:r>
              <a:rPr lang="es-ES" dirty="0" err="1"/>
              <a:t>ireki</a:t>
            </a:r>
            <a:endParaRPr lang="es-ES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06A0E0F4-8C26-4FE5-A59B-21D522882150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8DBD78F-85C6-4E58-8792-48B7F2136B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986" y="1182189"/>
            <a:ext cx="6847360" cy="506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31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5"/>
          <p:cNvSpPr/>
          <p:nvPr/>
        </p:nvSpPr>
        <p:spPr>
          <a:xfrm>
            <a:off x="7271656" y="3424703"/>
            <a:ext cx="3662859" cy="513109"/>
          </a:xfrm>
          <a:custGeom>
            <a:avLst/>
            <a:gdLst/>
            <a:ahLst/>
            <a:cxnLst/>
            <a:rect l="l" t="t" r="r" b="b"/>
            <a:pathLst>
              <a:path w="104811" h="12026" extrusionOk="0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1026" name="Picture 2" descr="Image title">
            <a:extLst>
              <a:ext uri="{FF2B5EF4-FFF2-40B4-BE49-F238E27FC236}">
                <a16:creationId xmlns:a16="http://schemas.microsoft.com/office/drawing/2014/main" id="{5489FDA7-34BD-42C8-96DB-BBB9F4A51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3" r="24234"/>
          <a:stretch/>
        </p:blipFill>
        <p:spPr bwMode="auto">
          <a:xfrm>
            <a:off x="4937761" y="1813303"/>
            <a:ext cx="2333896" cy="32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4" name="Google Shape;684;p45"/>
          <p:cNvSpPr txBox="1">
            <a:spLocks noGrp="1"/>
          </p:cNvSpPr>
          <p:nvPr>
            <p:ph type="subTitle" idx="2"/>
          </p:nvPr>
        </p:nvSpPr>
        <p:spPr>
          <a:xfrm>
            <a:off x="1505733" y="4201468"/>
            <a:ext cx="3188800" cy="6244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/>
              <a:t>Linux </a:t>
            </a:r>
            <a:r>
              <a:rPr lang="es-ES" dirty="0" err="1"/>
              <a:t>makinetan</a:t>
            </a:r>
            <a:r>
              <a:rPr lang="es-ES" dirty="0"/>
              <a:t> </a:t>
            </a:r>
            <a:r>
              <a:rPr lang="es-ES" dirty="0" err="1"/>
              <a:t>esekita</a:t>
            </a:r>
            <a:r>
              <a:rPr lang="es-ES" dirty="0"/>
              <a:t> </a:t>
            </a:r>
            <a:r>
              <a:rPr lang="es-ES" dirty="0" err="1"/>
              <a:t>geratzen</a:t>
            </a:r>
            <a:r>
              <a:rPr lang="es-ES" dirty="0"/>
              <a:t> zen</a:t>
            </a:r>
            <a:endParaRPr dirty="0"/>
          </a:p>
        </p:txBody>
      </p:sp>
      <p:sp>
        <p:nvSpPr>
          <p:cNvPr id="685" name="Google Shape;685;p45"/>
          <p:cNvSpPr txBox="1">
            <a:spLocks noGrp="1"/>
          </p:cNvSpPr>
          <p:nvPr>
            <p:ph type="subTitle" idx="1"/>
          </p:nvPr>
        </p:nvSpPr>
        <p:spPr>
          <a:xfrm>
            <a:off x="7502233" y="2588568"/>
            <a:ext cx="3188800" cy="621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i="1" dirty="0" err="1"/>
              <a:t>Thread</a:t>
            </a:r>
            <a:r>
              <a:rPr lang="es-ES" dirty="0"/>
              <a:t> baten </a:t>
            </a:r>
            <a:r>
              <a:rPr lang="es-ES" dirty="0" err="1"/>
              <a:t>barruan</a:t>
            </a:r>
            <a:r>
              <a:rPr lang="es-ES" dirty="0"/>
              <a:t> </a:t>
            </a:r>
            <a:r>
              <a:rPr lang="es-ES" dirty="0" err="1"/>
              <a:t>sartu</a:t>
            </a:r>
            <a:endParaRPr i="1" dirty="0"/>
          </a:p>
        </p:txBody>
      </p:sp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1500133" y="3725367"/>
            <a:ext cx="3194400" cy="3512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Arazoa</a:t>
            </a:r>
            <a:endParaRPr dirty="0"/>
          </a:p>
        </p:txBody>
      </p:sp>
      <p:sp>
        <p:nvSpPr>
          <p:cNvPr id="687" name="Google Shape;687;p45"/>
          <p:cNvSpPr txBox="1">
            <a:spLocks noGrp="1"/>
          </p:cNvSpPr>
          <p:nvPr>
            <p:ph type="title" idx="3"/>
          </p:nvPr>
        </p:nvSpPr>
        <p:spPr>
          <a:xfrm>
            <a:off x="7502233" y="2110067"/>
            <a:ext cx="3194400" cy="3536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Konponbidea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1" y="2630699"/>
            <a:ext cx="7489125" cy="3914479"/>
          </a:xfrm>
        </p:spPr>
        <p:txBody>
          <a:bodyPr/>
          <a:lstStyle/>
          <a:p>
            <a:r>
              <a:rPr lang="es-ES" dirty="0" err="1"/>
              <a:t>Botoian</a:t>
            </a:r>
            <a:r>
              <a:rPr lang="es-ES" dirty="0"/>
              <a:t> </a:t>
            </a:r>
            <a:r>
              <a:rPr lang="es-ES" dirty="0" err="1"/>
              <a:t>klik</a:t>
            </a:r>
            <a:r>
              <a:rPr lang="es-ES" dirty="0"/>
              <a:t> </a:t>
            </a:r>
            <a:r>
              <a:rPr lang="es-ES" dirty="0" err="1"/>
              <a:t>egitean</a:t>
            </a:r>
            <a:endParaRPr lang="es-ES" dirty="0"/>
          </a:p>
          <a:p>
            <a:r>
              <a:rPr lang="es-ES" dirty="0"/>
              <a:t>Node.js </a:t>
            </a:r>
            <a:r>
              <a:rPr lang="es-ES" dirty="0" err="1"/>
              <a:t>aplikazioa</a:t>
            </a:r>
            <a:endParaRPr lang="es-ES" dirty="0"/>
          </a:p>
          <a:p>
            <a:r>
              <a:rPr lang="es-ES" dirty="0"/>
              <a:t>18.206.208.238 </a:t>
            </a:r>
            <a:r>
              <a:rPr lang="es-ES" dirty="0" err="1"/>
              <a:t>zerbitzaria</a:t>
            </a:r>
            <a:endParaRPr lang="es-ES" dirty="0"/>
          </a:p>
          <a:p>
            <a:pPr lvl="1"/>
            <a:r>
              <a:rPr lang="es-ES" dirty="0"/>
              <a:t>http://jongondra.xyz</a:t>
            </a:r>
          </a:p>
          <a:p>
            <a:r>
              <a:rPr lang="es-ES" dirty="0"/>
              <a:t>3000 </a:t>
            </a:r>
            <a:r>
              <a:rPr lang="es-ES" dirty="0" err="1"/>
              <a:t>portuan</a:t>
            </a:r>
            <a:r>
              <a:rPr lang="es-ES" dirty="0"/>
              <a:t> </a:t>
            </a:r>
            <a:r>
              <a:rPr lang="es-ES" dirty="0" err="1"/>
              <a:t>entzuten</a:t>
            </a:r>
            <a:endParaRPr lang="es-ES" dirty="0"/>
          </a:p>
          <a:p>
            <a:r>
              <a:rPr lang="es-ES" dirty="0"/>
              <a:t>URL-a </a:t>
            </a:r>
            <a:r>
              <a:rPr lang="es-ES" i="1" dirty="0"/>
              <a:t>?page </a:t>
            </a:r>
            <a:r>
              <a:rPr lang="es-ES" dirty="0" err="1"/>
              <a:t>parametro</a:t>
            </a:r>
            <a:r>
              <a:rPr lang="es-ES" dirty="0"/>
              <a:t> </a:t>
            </a:r>
            <a:r>
              <a:rPr lang="es-ES" dirty="0" err="1"/>
              <a:t>gisa</a:t>
            </a:r>
            <a:r>
              <a:rPr lang="es-ES" dirty="0"/>
              <a:t> </a:t>
            </a:r>
            <a:r>
              <a:rPr lang="es-ES" dirty="0" err="1"/>
              <a:t>pasatu</a:t>
            </a:r>
            <a:endParaRPr lang="es-ES" dirty="0"/>
          </a:p>
          <a:p>
            <a:pPr lvl="1"/>
            <a:r>
              <a:rPr lang="es-ES" dirty="0"/>
              <a:t>http://jongondra.xyz:3000/?page=https://ikasten.io</a:t>
            </a:r>
          </a:p>
          <a:p>
            <a:r>
              <a:rPr lang="es-ES" dirty="0" err="1"/>
              <a:t>Gorde</a:t>
            </a:r>
            <a:r>
              <a:rPr lang="es-ES" dirty="0"/>
              <a:t> kaptura.png </a:t>
            </a:r>
            <a:r>
              <a:rPr lang="es-ES" dirty="0" err="1"/>
              <a:t>izenarekin</a:t>
            </a:r>
            <a:endParaRPr lang="es-ES" dirty="0"/>
          </a:p>
          <a:p>
            <a:pPr lvl="1"/>
            <a:r>
              <a:rPr lang="es-ES" dirty="0"/>
              <a:t>http://jongondra.xyz:3000/ikasten.io/kaptura.png</a:t>
            </a:r>
          </a:p>
          <a:p>
            <a:r>
              <a:rPr lang="es-ES" dirty="0"/>
              <a:t>PM2 </a:t>
            </a:r>
            <a:r>
              <a:rPr lang="es-ES" dirty="0" err="1"/>
              <a:t>prozesu</a:t>
            </a:r>
            <a:r>
              <a:rPr lang="es-ES" dirty="0"/>
              <a:t> </a:t>
            </a:r>
            <a:r>
              <a:rPr lang="es-ES" dirty="0" err="1"/>
              <a:t>kudeatzailea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i="1" dirty="0" err="1"/>
              <a:t>Screenshot</a:t>
            </a:r>
            <a:r>
              <a:rPr lang="es-ES" dirty="0"/>
              <a:t>-a</a:t>
            </a:r>
            <a:endParaRPr lang="es-ES" i="1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3FE0B27F-8544-467A-97C1-4B70E9D04DB6}"/>
              </a:ext>
            </a:extLst>
          </p:cNvPr>
          <p:cNvSpPr/>
          <p:nvPr/>
        </p:nvSpPr>
        <p:spPr>
          <a:xfrm>
            <a:off x="5071730" y="233919"/>
            <a:ext cx="6762307" cy="4263653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0F2409F-2C60-4C5C-9162-D86D671292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424" y="312822"/>
            <a:ext cx="6569547" cy="410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39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0" y="2630700"/>
            <a:ext cx="4683600" cy="2841200"/>
          </a:xfrm>
        </p:spPr>
        <p:txBody>
          <a:bodyPr/>
          <a:lstStyle/>
          <a:p>
            <a:r>
              <a:rPr lang="es-ES" dirty="0"/>
              <a:t>Sagua </a:t>
            </a:r>
            <a:r>
              <a:rPr lang="es-ES" dirty="0" err="1"/>
              <a:t>botoiaren</a:t>
            </a:r>
            <a:r>
              <a:rPr lang="es-ES" dirty="0"/>
              <a:t> </a:t>
            </a:r>
            <a:r>
              <a:rPr lang="es-ES" dirty="0" err="1"/>
              <a:t>gainean</a:t>
            </a:r>
            <a:r>
              <a:rPr lang="es-ES" dirty="0"/>
              <a:t> </a:t>
            </a:r>
            <a:r>
              <a:rPr lang="es-ES" dirty="0" err="1"/>
              <a:t>jarri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i="1" dirty="0" err="1">
                <a:sym typeface="Wingdings" panose="05000000000000000000" pitchFamily="2" charset="2"/>
              </a:rPr>
              <a:t>preview</a:t>
            </a:r>
            <a:r>
              <a:rPr lang="es-ES" dirty="0">
                <a:sym typeface="Wingdings" panose="05000000000000000000" pitchFamily="2" charset="2"/>
              </a:rPr>
              <a:t>-a </a:t>
            </a:r>
            <a:r>
              <a:rPr lang="es-ES" dirty="0" err="1">
                <a:sym typeface="Wingdings" panose="05000000000000000000" pitchFamily="2" charset="2"/>
              </a:rPr>
              <a:t>agertu</a:t>
            </a:r>
            <a:endParaRPr lang="es-ES" dirty="0">
              <a:sym typeface="Wingdings" panose="05000000000000000000" pitchFamily="2" charset="2"/>
            </a:endParaRPr>
          </a:p>
          <a:p>
            <a:r>
              <a:rPr lang="es-ES" dirty="0" err="1">
                <a:sym typeface="Wingdings" panose="05000000000000000000" pitchFamily="2" charset="2"/>
              </a:rPr>
              <a:t>Irudia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sisteman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godeta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badago</a:t>
            </a:r>
            <a:endParaRPr lang="es-ES" dirty="0">
              <a:sym typeface="Wingdings" panose="05000000000000000000" pitchFamily="2" charset="2"/>
            </a:endParaRPr>
          </a:p>
          <a:p>
            <a:r>
              <a:rPr lang="es-ES" dirty="0" err="1">
                <a:sym typeface="Wingdings" panose="05000000000000000000" pitchFamily="2" charset="2"/>
              </a:rPr>
              <a:t>Bestela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kargatu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daiteke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i="1" dirty="0" err="1"/>
              <a:t>Preview</a:t>
            </a:r>
            <a:r>
              <a:rPr lang="es-ES" dirty="0"/>
              <a:t>-a</a:t>
            </a:r>
            <a:endParaRPr lang="es-ES" i="1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AE19B463-34F8-4B99-841C-9F80B1D63FE6}"/>
              </a:ext>
            </a:extLst>
          </p:cNvPr>
          <p:cNvSpPr/>
          <p:nvPr/>
        </p:nvSpPr>
        <p:spPr>
          <a:xfrm>
            <a:off x="4912242" y="1148316"/>
            <a:ext cx="7006848" cy="5178056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18E4AC-591B-46F9-91B0-3AE77F827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148" y="1260372"/>
            <a:ext cx="6903036" cy="49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4" y="2630699"/>
            <a:ext cx="5599286" cy="3892763"/>
          </a:xfrm>
        </p:spPr>
        <p:txBody>
          <a:bodyPr/>
          <a:lstStyle/>
          <a:p>
            <a:r>
              <a:rPr lang="es-ES" dirty="0" err="1"/>
              <a:t>Bistaratzeko</a:t>
            </a:r>
            <a:r>
              <a:rPr lang="es-ES" dirty="0"/>
              <a:t> Java-</a:t>
            </a:r>
            <a:r>
              <a:rPr lang="es-ES" dirty="0" err="1"/>
              <a:t>ko</a:t>
            </a:r>
            <a:r>
              <a:rPr lang="es-ES" dirty="0"/>
              <a:t> </a:t>
            </a:r>
            <a:r>
              <a:rPr lang="es-ES" dirty="0" err="1"/>
              <a:t>Popup</a:t>
            </a:r>
            <a:r>
              <a:rPr lang="es-ES" dirty="0"/>
              <a:t> </a:t>
            </a:r>
            <a:r>
              <a:rPr lang="es-ES" dirty="0" err="1"/>
              <a:t>klasea</a:t>
            </a:r>
            <a:endParaRPr lang="es-ES" dirty="0"/>
          </a:p>
          <a:p>
            <a:r>
              <a:rPr lang="es-ES" dirty="0"/>
              <a:t>Sagua </a:t>
            </a:r>
            <a:r>
              <a:rPr lang="es-ES" dirty="0" err="1"/>
              <a:t>botoian</a:t>
            </a:r>
            <a:r>
              <a:rPr lang="es-ES" dirty="0"/>
              <a:t> </a:t>
            </a:r>
            <a:r>
              <a:rPr lang="es-ES" dirty="0" err="1"/>
              <a:t>jarri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</a:t>
            </a:r>
            <a:r>
              <a:rPr lang="es-ES" dirty="0"/>
              <a:t> </a:t>
            </a:r>
            <a:r>
              <a:rPr lang="es-ES" i="1" dirty="0" err="1"/>
              <a:t>preview</a:t>
            </a:r>
            <a:r>
              <a:rPr lang="es-ES" dirty="0"/>
              <a:t>-a </a:t>
            </a:r>
            <a:r>
              <a:rPr lang="es-ES" dirty="0" err="1"/>
              <a:t>ikusi</a:t>
            </a:r>
            <a:endParaRPr lang="es-ES" dirty="0"/>
          </a:p>
          <a:p>
            <a:r>
              <a:rPr lang="es-ES" dirty="0" err="1"/>
              <a:t>Kendu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 err="1"/>
              <a:t>desagertu</a:t>
            </a:r>
            <a:endParaRPr lang="es-ES" dirty="0"/>
          </a:p>
          <a:p>
            <a:r>
              <a:rPr lang="es-ES" dirty="0" err="1"/>
              <a:t>Klik</a:t>
            </a:r>
            <a:r>
              <a:rPr lang="es-ES" dirty="0"/>
              <a:t> </a:t>
            </a:r>
            <a:r>
              <a:rPr lang="es-ES" dirty="0" err="1"/>
              <a:t>egin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</a:t>
            </a:r>
            <a:r>
              <a:rPr lang="es-ES" dirty="0"/>
              <a:t> </a:t>
            </a:r>
            <a:r>
              <a:rPr lang="es-ES" i="1" dirty="0" err="1"/>
              <a:t>preview</a:t>
            </a:r>
            <a:r>
              <a:rPr lang="es-ES" dirty="0"/>
              <a:t>-a </a:t>
            </a:r>
            <a:r>
              <a:rPr lang="es-ES" dirty="0" err="1"/>
              <a:t>desagertu</a:t>
            </a:r>
            <a:endParaRPr lang="es-ES" dirty="0"/>
          </a:p>
          <a:p>
            <a:r>
              <a:rPr lang="es-ES" dirty="0" err="1"/>
              <a:t>Berriz</a:t>
            </a:r>
            <a:r>
              <a:rPr lang="es-ES" dirty="0"/>
              <a:t> </a:t>
            </a:r>
            <a:r>
              <a:rPr lang="es-ES" dirty="0" err="1"/>
              <a:t>klik</a:t>
            </a:r>
            <a:r>
              <a:rPr lang="es-ES" dirty="0"/>
              <a:t> </a:t>
            </a:r>
            <a:r>
              <a:rPr lang="es-ES" dirty="0" err="1"/>
              <a:t>egin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</a:t>
            </a:r>
            <a:r>
              <a:rPr lang="es-ES" dirty="0"/>
              <a:t> </a:t>
            </a:r>
            <a:r>
              <a:rPr lang="es-ES" dirty="0" err="1"/>
              <a:t>irudi</a:t>
            </a:r>
            <a:r>
              <a:rPr lang="es-ES" dirty="0"/>
              <a:t> </a:t>
            </a:r>
            <a:r>
              <a:rPr lang="es-ES" dirty="0" err="1"/>
              <a:t>handia</a:t>
            </a:r>
            <a:r>
              <a:rPr lang="es-ES" dirty="0"/>
              <a:t> </a:t>
            </a:r>
            <a:r>
              <a:rPr lang="es-ES" dirty="0" err="1"/>
              <a:t>agertu</a:t>
            </a:r>
            <a:endParaRPr lang="es-ES" dirty="0"/>
          </a:p>
          <a:p>
            <a:r>
              <a:rPr lang="es-ES" dirty="0"/>
              <a:t>Sagua </a:t>
            </a:r>
            <a:r>
              <a:rPr lang="es-ES" dirty="0" err="1"/>
              <a:t>mugitu</a:t>
            </a:r>
            <a:r>
              <a:rPr lang="es-ES" dirty="0"/>
              <a:t> </a:t>
            </a:r>
            <a:r>
              <a:rPr lang="es-ES" dirty="0" err="1"/>
              <a:t>barik</a:t>
            </a:r>
            <a:r>
              <a:rPr lang="es-ES" dirty="0"/>
              <a:t> </a:t>
            </a:r>
            <a:r>
              <a:rPr lang="es-ES" dirty="0" err="1"/>
              <a:t>berriz</a:t>
            </a:r>
            <a:r>
              <a:rPr lang="es-ES" dirty="0"/>
              <a:t> </a:t>
            </a:r>
            <a:r>
              <a:rPr lang="es-ES" dirty="0" err="1"/>
              <a:t>klik</a:t>
            </a:r>
            <a:r>
              <a:rPr lang="es-ES" dirty="0"/>
              <a:t> </a:t>
            </a:r>
            <a:r>
              <a:rPr lang="es-ES" dirty="0" err="1"/>
              <a:t>egin</a:t>
            </a:r>
            <a:r>
              <a:rPr lang="es-ES" dirty="0">
                <a:sym typeface="Wingdings" panose="05000000000000000000" pitchFamily="2" charset="2"/>
              </a:rPr>
              <a:t> </a:t>
            </a:r>
            <a:r>
              <a:rPr lang="es-ES" dirty="0"/>
              <a:t> </a:t>
            </a:r>
            <a:r>
              <a:rPr lang="es-ES" dirty="0" err="1"/>
              <a:t>desagertu</a:t>
            </a:r>
            <a:endParaRPr lang="es-ES" dirty="0"/>
          </a:p>
          <a:p>
            <a:r>
              <a:rPr lang="es-ES" dirty="0"/>
              <a:t>Sagua </a:t>
            </a:r>
            <a:r>
              <a:rPr lang="es-ES" dirty="0" err="1"/>
              <a:t>mugitu</a:t>
            </a:r>
            <a:r>
              <a:rPr lang="es-ES" dirty="0"/>
              <a:t>, </a:t>
            </a:r>
            <a:r>
              <a:rPr lang="es-ES" dirty="0" err="1"/>
              <a:t>botoitik</a:t>
            </a:r>
            <a:r>
              <a:rPr lang="es-ES" dirty="0"/>
              <a:t> </a:t>
            </a:r>
            <a:r>
              <a:rPr lang="es-ES" dirty="0" err="1"/>
              <a:t>irten</a:t>
            </a:r>
            <a:r>
              <a:rPr lang="es-ES" dirty="0"/>
              <a:t> gabe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 err="1"/>
              <a:t>ez</a:t>
            </a:r>
            <a:r>
              <a:rPr lang="es-ES" dirty="0"/>
              <a:t> da </a:t>
            </a:r>
            <a:r>
              <a:rPr lang="es-ES" dirty="0" err="1"/>
              <a:t>desagertzen</a:t>
            </a:r>
            <a:endParaRPr lang="es-ES" dirty="0"/>
          </a:p>
          <a:p>
            <a:r>
              <a:rPr lang="es-ES" dirty="0" err="1"/>
              <a:t>Saguak</a:t>
            </a:r>
            <a:r>
              <a:rPr lang="es-ES" dirty="0"/>
              <a:t> </a:t>
            </a:r>
            <a:r>
              <a:rPr lang="es-ES" dirty="0" err="1"/>
              <a:t>botoia</a:t>
            </a:r>
            <a:r>
              <a:rPr lang="es-ES" dirty="0"/>
              <a:t> </a:t>
            </a:r>
            <a:r>
              <a:rPr lang="es-ES" dirty="0" err="1"/>
              <a:t>ukitzen</a:t>
            </a:r>
            <a:r>
              <a:rPr lang="es-ES" dirty="0"/>
              <a:t> </a:t>
            </a:r>
            <a:r>
              <a:rPr lang="es-ES" dirty="0" err="1"/>
              <a:t>utzi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</a:t>
            </a:r>
            <a:r>
              <a:rPr lang="es-ES" dirty="0"/>
              <a:t> </a:t>
            </a:r>
            <a:r>
              <a:rPr lang="es-ES" dirty="0" err="1"/>
              <a:t>desagertu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67" y="1557767"/>
            <a:ext cx="4928204" cy="892000"/>
          </a:xfrm>
        </p:spPr>
        <p:txBody>
          <a:bodyPr/>
          <a:lstStyle/>
          <a:p>
            <a:r>
              <a:rPr lang="es-ES" dirty="0" err="1"/>
              <a:t>Funtzionamendua</a:t>
            </a:r>
            <a:endParaRPr lang="es-ES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C9B584C1-0EB5-4D0D-B305-92A5183BCE13}"/>
              </a:ext>
            </a:extLst>
          </p:cNvPr>
          <p:cNvSpPr/>
          <p:nvPr/>
        </p:nvSpPr>
        <p:spPr>
          <a:xfrm>
            <a:off x="5675971" y="2041452"/>
            <a:ext cx="6349445" cy="4231758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CDCB15F-34B7-4BEE-8A09-BC61E64EE7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444" y="2163606"/>
            <a:ext cx="6244497" cy="398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78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5"/>
          <p:cNvSpPr/>
          <p:nvPr/>
        </p:nvSpPr>
        <p:spPr>
          <a:xfrm>
            <a:off x="7271656" y="3424703"/>
            <a:ext cx="3662859" cy="513109"/>
          </a:xfrm>
          <a:custGeom>
            <a:avLst/>
            <a:gdLst/>
            <a:ahLst/>
            <a:cxnLst/>
            <a:rect l="l" t="t" r="r" b="b"/>
            <a:pathLst>
              <a:path w="104811" h="12026" extrusionOk="0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1026" name="Picture 2" descr="Image title">
            <a:extLst>
              <a:ext uri="{FF2B5EF4-FFF2-40B4-BE49-F238E27FC236}">
                <a16:creationId xmlns:a16="http://schemas.microsoft.com/office/drawing/2014/main" id="{5489FDA7-34BD-42C8-96DB-BBB9F4A51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3" r="24234"/>
          <a:stretch/>
        </p:blipFill>
        <p:spPr bwMode="auto">
          <a:xfrm>
            <a:off x="4937761" y="1813303"/>
            <a:ext cx="2333896" cy="32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4" name="Google Shape;684;p45"/>
          <p:cNvSpPr txBox="1">
            <a:spLocks noGrp="1"/>
          </p:cNvSpPr>
          <p:nvPr>
            <p:ph type="subTitle" idx="2"/>
          </p:nvPr>
        </p:nvSpPr>
        <p:spPr>
          <a:xfrm>
            <a:off x="301083" y="4201468"/>
            <a:ext cx="4393451" cy="6244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i="1" dirty="0" err="1"/>
              <a:t>Popup</a:t>
            </a:r>
            <a:r>
              <a:rPr lang="es-ES" dirty="0"/>
              <a:t>-a </a:t>
            </a:r>
            <a:r>
              <a:rPr lang="es-ES" dirty="0" err="1"/>
              <a:t>botoiaren</a:t>
            </a:r>
            <a:r>
              <a:rPr lang="es-ES" dirty="0"/>
              <a:t> </a:t>
            </a:r>
            <a:r>
              <a:rPr lang="es-ES" dirty="0" err="1"/>
              <a:t>gainean</a:t>
            </a:r>
            <a:r>
              <a:rPr lang="es-ES" dirty="0"/>
              <a:t> </a:t>
            </a:r>
            <a:r>
              <a:rPr lang="es-ES" dirty="0" err="1"/>
              <a:t>agertu</a:t>
            </a:r>
            <a:r>
              <a:rPr lang="es-ES" dirty="0"/>
              <a:t>, </a:t>
            </a:r>
            <a:r>
              <a:rPr lang="es-ES" dirty="0" err="1"/>
              <a:t>automatikoki</a:t>
            </a:r>
            <a:r>
              <a:rPr lang="es-ES" dirty="0"/>
              <a:t> </a:t>
            </a:r>
            <a:r>
              <a:rPr lang="es-ES" dirty="0" err="1"/>
              <a:t>desagertuz</a:t>
            </a:r>
            <a:endParaRPr i="1" dirty="0"/>
          </a:p>
        </p:txBody>
      </p:sp>
      <p:sp>
        <p:nvSpPr>
          <p:cNvPr id="685" name="Google Shape;685;p45"/>
          <p:cNvSpPr txBox="1">
            <a:spLocks noGrp="1"/>
          </p:cNvSpPr>
          <p:nvPr>
            <p:ph type="subTitle" idx="1"/>
          </p:nvPr>
        </p:nvSpPr>
        <p:spPr>
          <a:xfrm>
            <a:off x="7502232" y="2588568"/>
            <a:ext cx="4689767" cy="621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/>
              <a:t>Windows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 err="1">
                <a:sym typeface="Wingdings" panose="05000000000000000000" pitchFamily="2" charset="2"/>
              </a:rPr>
              <a:t>Pantailaren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koordenatuak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lortu</a:t>
            </a:r>
            <a:endParaRPr lang="es-ES" dirty="0">
              <a:sym typeface="Wingdings" panose="05000000000000000000" pitchFamily="2" charset="2"/>
            </a:endParaRPr>
          </a:p>
          <a:p>
            <a:pPr marL="0" indent="0"/>
            <a:r>
              <a:rPr lang="es-ES" dirty="0">
                <a:sym typeface="Wingdings" panose="05000000000000000000" pitchFamily="2" charset="2"/>
              </a:rPr>
              <a:t>Linux  </a:t>
            </a:r>
            <a:r>
              <a:rPr lang="es-ES" dirty="0" err="1">
                <a:sym typeface="Wingdings" panose="05000000000000000000" pitchFamily="2" charset="2"/>
              </a:rPr>
              <a:t>Arazo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gehiago</a:t>
            </a:r>
            <a:endParaRPr dirty="0"/>
          </a:p>
        </p:txBody>
      </p:sp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1500133" y="3725367"/>
            <a:ext cx="3194400" cy="3512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Arazoa</a:t>
            </a:r>
            <a:endParaRPr dirty="0"/>
          </a:p>
        </p:txBody>
      </p:sp>
      <p:sp>
        <p:nvSpPr>
          <p:cNvPr id="687" name="Google Shape;687;p45"/>
          <p:cNvSpPr txBox="1">
            <a:spLocks noGrp="1"/>
          </p:cNvSpPr>
          <p:nvPr>
            <p:ph type="title" idx="3"/>
          </p:nvPr>
        </p:nvSpPr>
        <p:spPr>
          <a:xfrm>
            <a:off x="7502233" y="2110067"/>
            <a:ext cx="3194400" cy="3536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Konponbidea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0147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5"/>
          <p:cNvSpPr/>
          <p:nvPr/>
        </p:nvSpPr>
        <p:spPr>
          <a:xfrm>
            <a:off x="7271656" y="3424703"/>
            <a:ext cx="3662859" cy="513109"/>
          </a:xfrm>
          <a:custGeom>
            <a:avLst/>
            <a:gdLst/>
            <a:ahLst/>
            <a:cxnLst/>
            <a:rect l="l" t="t" r="r" b="b"/>
            <a:pathLst>
              <a:path w="104811" h="12026" extrusionOk="0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1026" name="Picture 2" descr="Image title">
            <a:extLst>
              <a:ext uri="{FF2B5EF4-FFF2-40B4-BE49-F238E27FC236}">
                <a16:creationId xmlns:a16="http://schemas.microsoft.com/office/drawing/2014/main" id="{5489FDA7-34BD-42C8-96DB-BBB9F4A51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3" r="24234"/>
          <a:stretch/>
        </p:blipFill>
        <p:spPr bwMode="auto">
          <a:xfrm>
            <a:off x="4937761" y="1813303"/>
            <a:ext cx="2333896" cy="32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4" name="Google Shape;684;p45"/>
          <p:cNvSpPr txBox="1">
            <a:spLocks noGrp="1"/>
          </p:cNvSpPr>
          <p:nvPr>
            <p:ph type="subTitle" idx="2"/>
          </p:nvPr>
        </p:nvSpPr>
        <p:spPr>
          <a:xfrm>
            <a:off x="301083" y="4201468"/>
            <a:ext cx="4393451" cy="6244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i="1" dirty="0" err="1"/>
              <a:t>Thread</a:t>
            </a:r>
            <a:r>
              <a:rPr lang="es-ES" dirty="0"/>
              <a:t> </a:t>
            </a:r>
            <a:r>
              <a:rPr lang="es-ES" dirty="0" err="1"/>
              <a:t>barruan</a:t>
            </a:r>
            <a:r>
              <a:rPr lang="es-ES" dirty="0"/>
              <a:t> </a:t>
            </a:r>
            <a:r>
              <a:rPr lang="es-ES" dirty="0" err="1"/>
              <a:t>dagoen</a:t>
            </a:r>
            <a:r>
              <a:rPr lang="es-ES" dirty="0"/>
              <a:t> </a:t>
            </a:r>
            <a:r>
              <a:rPr lang="es-ES" dirty="0" err="1"/>
              <a:t>bitartean</a:t>
            </a:r>
            <a:r>
              <a:rPr lang="es-ES" dirty="0"/>
              <a:t> </a:t>
            </a:r>
            <a:r>
              <a:rPr lang="es-ES" dirty="0" err="1"/>
              <a:t>saguaren</a:t>
            </a:r>
            <a:r>
              <a:rPr lang="es-ES" dirty="0"/>
              <a:t> </a:t>
            </a:r>
            <a:r>
              <a:rPr lang="es-ES" dirty="0" err="1"/>
              <a:t>mugimendurik</a:t>
            </a:r>
            <a:r>
              <a:rPr lang="es-ES" dirty="0"/>
              <a:t> </a:t>
            </a:r>
            <a:r>
              <a:rPr lang="es-ES" dirty="0" err="1"/>
              <a:t>txikiena</a:t>
            </a:r>
            <a:r>
              <a:rPr lang="es-ES" dirty="0"/>
              <a:t> </a:t>
            </a:r>
            <a:r>
              <a:rPr lang="es-ES" dirty="0" err="1"/>
              <a:t>detektatu</a:t>
            </a:r>
            <a:endParaRPr i="1" dirty="0"/>
          </a:p>
        </p:txBody>
      </p:sp>
      <p:sp>
        <p:nvSpPr>
          <p:cNvPr id="685" name="Google Shape;685;p45"/>
          <p:cNvSpPr txBox="1">
            <a:spLocks noGrp="1"/>
          </p:cNvSpPr>
          <p:nvPr>
            <p:ph type="subTitle" idx="1"/>
          </p:nvPr>
        </p:nvSpPr>
        <p:spPr>
          <a:xfrm>
            <a:off x="7502232" y="2588568"/>
            <a:ext cx="4689767" cy="621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Bounds</a:t>
            </a:r>
            <a:r>
              <a:rPr lang="es-ES" dirty="0"/>
              <a:t> </a:t>
            </a:r>
            <a:r>
              <a:rPr lang="es-ES" dirty="0" err="1"/>
              <a:t>parametroaren</a:t>
            </a:r>
            <a:r>
              <a:rPr lang="es-ES" dirty="0"/>
              <a:t> </a:t>
            </a:r>
            <a:r>
              <a:rPr lang="es-ES" dirty="0" err="1"/>
              <a:t>limiteak</a:t>
            </a:r>
            <a:r>
              <a:rPr lang="es-ES" dirty="0"/>
              <a:t> </a:t>
            </a:r>
            <a:r>
              <a:rPr lang="es-ES" dirty="0" err="1"/>
              <a:t>handitu</a:t>
            </a:r>
            <a:endParaRPr dirty="0"/>
          </a:p>
        </p:txBody>
      </p:sp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1500133" y="3725367"/>
            <a:ext cx="3194400" cy="3512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Arazoa</a:t>
            </a:r>
            <a:endParaRPr dirty="0"/>
          </a:p>
        </p:txBody>
      </p:sp>
      <p:sp>
        <p:nvSpPr>
          <p:cNvPr id="687" name="Google Shape;687;p45"/>
          <p:cNvSpPr txBox="1">
            <a:spLocks noGrp="1"/>
          </p:cNvSpPr>
          <p:nvPr>
            <p:ph type="title" idx="3"/>
          </p:nvPr>
        </p:nvSpPr>
        <p:spPr>
          <a:xfrm>
            <a:off x="7502233" y="2110067"/>
            <a:ext cx="3194400" cy="3536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Konponbidea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3348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BA1B94-485D-4FD2-B5FA-2BC45E8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WhatWeb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4709A7-B21C-4479-BC52-45F83E195F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s-E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28914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4" y="2630699"/>
            <a:ext cx="5599286" cy="3892763"/>
          </a:xfrm>
        </p:spPr>
        <p:txBody>
          <a:bodyPr/>
          <a:lstStyle/>
          <a:p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gordetzea</a:t>
            </a:r>
            <a:r>
              <a:rPr lang="es-ES" dirty="0"/>
              <a:t> eta </a:t>
            </a:r>
            <a:r>
              <a:rPr lang="es-ES" dirty="0" err="1"/>
              <a:t>bistaratzea</a:t>
            </a:r>
            <a:endParaRPr lang="es-ES" dirty="0"/>
          </a:p>
          <a:p>
            <a:r>
              <a:rPr lang="es-ES" dirty="0" err="1"/>
              <a:t>Edozein</a:t>
            </a:r>
            <a:r>
              <a:rPr lang="es-ES" dirty="0"/>
              <a:t> Sistema </a:t>
            </a:r>
            <a:r>
              <a:rPr lang="es-ES" dirty="0" err="1"/>
              <a:t>Eragile</a:t>
            </a:r>
            <a:endParaRPr lang="es-ES" dirty="0"/>
          </a:p>
          <a:p>
            <a:r>
              <a:rPr lang="es-ES" dirty="0" err="1"/>
              <a:t>Aurrebaldintzak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Windows </a:t>
            </a:r>
            <a:r>
              <a:rPr lang="es-ES" dirty="0">
                <a:sym typeface="Wingdings" panose="05000000000000000000" pitchFamily="2" charset="2"/>
              </a:rPr>
              <a:t> Ubuntu </a:t>
            </a:r>
            <a:r>
              <a:rPr lang="es-ES" dirty="0" err="1">
                <a:sym typeface="Wingdings" panose="05000000000000000000" pitchFamily="2" charset="2"/>
              </a:rPr>
              <a:t>aplikazioa</a:t>
            </a:r>
            <a:r>
              <a:rPr lang="es-E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s-ES" dirty="0" err="1">
                <a:sym typeface="Wingdings" panose="05000000000000000000" pitchFamily="2" charset="2"/>
              </a:rPr>
              <a:t>Guztiek</a:t>
            </a:r>
            <a:r>
              <a:rPr lang="es-ES" dirty="0">
                <a:sym typeface="Wingdings" panose="05000000000000000000" pitchFamily="2" charset="2"/>
              </a:rPr>
              <a:t>  </a:t>
            </a:r>
            <a:r>
              <a:rPr lang="es-ES" dirty="0" err="1">
                <a:sym typeface="Wingdings" panose="05000000000000000000" pitchFamily="2" charset="2"/>
              </a:rPr>
              <a:t>WhatWeb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instalatu</a:t>
            </a:r>
            <a:endParaRPr lang="es-ES" dirty="0">
              <a:sym typeface="Wingdings" panose="05000000000000000000" pitchFamily="2" charset="2"/>
            </a:endParaRPr>
          </a:p>
          <a:p>
            <a:r>
              <a:rPr lang="es-ES" dirty="0" err="1">
                <a:sym typeface="Wingdings" panose="05000000000000000000" pitchFamily="2" charset="2"/>
              </a:rPr>
              <a:t>whatweb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komandoa</a:t>
            </a:r>
            <a:endParaRPr lang="es-ES" dirty="0">
              <a:sym typeface="Wingdings" panose="05000000000000000000" pitchFamily="2" charset="2"/>
            </a:endParaRPr>
          </a:p>
          <a:p>
            <a:r>
              <a:rPr lang="es-ES" dirty="0">
                <a:sym typeface="Wingdings" panose="05000000000000000000" pitchFamily="2" charset="2"/>
              </a:rPr>
              <a:t>SE-a </a:t>
            </a:r>
            <a:r>
              <a:rPr lang="es-ES" dirty="0" err="1">
                <a:sym typeface="Wingdings" panose="05000000000000000000" pitchFamily="2" charset="2"/>
              </a:rPr>
              <a:t>aztertu</a:t>
            </a:r>
            <a:endParaRPr lang="es-ES" dirty="0">
              <a:sym typeface="Wingdings" panose="05000000000000000000" pitchFamily="2" charset="2"/>
            </a:endParaRPr>
          </a:p>
          <a:p>
            <a:pPr lvl="1"/>
            <a:r>
              <a:rPr lang="es-ES" dirty="0">
                <a:sym typeface="Wingdings" panose="05000000000000000000" pitchFamily="2" charset="2"/>
              </a:rPr>
              <a:t>Windows  </a:t>
            </a:r>
            <a:r>
              <a:rPr lang="es-ES" dirty="0" err="1">
                <a:sym typeface="Wingdings" panose="05000000000000000000" pitchFamily="2" charset="2"/>
              </a:rPr>
              <a:t>wsl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67" y="1557767"/>
            <a:ext cx="4928204" cy="892000"/>
          </a:xfrm>
        </p:spPr>
        <p:txBody>
          <a:bodyPr/>
          <a:lstStyle/>
          <a:p>
            <a:r>
              <a:rPr lang="es-ES" dirty="0" err="1"/>
              <a:t>WhatWeb</a:t>
            </a:r>
            <a:endParaRPr lang="es-ES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1295C1C9-9B6D-4CE4-BA58-7D2CF71313B3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FA418E-FEB6-4231-ADCF-4935048C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920" y="1160181"/>
            <a:ext cx="6889491" cy="511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46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36451D-D19E-498E-BC7A-710750DEB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086814" y="2464465"/>
            <a:ext cx="2885200" cy="321200"/>
          </a:xfrm>
        </p:spPr>
        <p:txBody>
          <a:bodyPr/>
          <a:lstStyle/>
          <a:p>
            <a:r>
              <a:rPr lang="es-ES" dirty="0"/>
              <a:t>01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699C1D-C342-42BE-940A-2B828038A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983843" y="2883100"/>
            <a:ext cx="3441253" cy="548206"/>
          </a:xfrm>
        </p:spPr>
        <p:txBody>
          <a:bodyPr/>
          <a:lstStyle/>
          <a:p>
            <a:r>
              <a:rPr lang="es-ES" sz="2900" dirty="0" err="1"/>
              <a:t>Bilaketak</a:t>
            </a:r>
            <a:r>
              <a:rPr lang="es-ES" sz="2900" dirty="0"/>
              <a:t> eta </a:t>
            </a:r>
            <a:r>
              <a:rPr lang="es-ES" sz="2900" dirty="0" err="1"/>
              <a:t>Iragazkiak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5949302-15DE-4EB2-BB92-AF370964C3E7}"/>
              </a:ext>
            </a:extLst>
          </p:cNvPr>
          <p:cNvSpPr>
            <a:spLocks noGrp="1"/>
          </p:cNvSpPr>
          <p:nvPr>
            <p:ph type="ctrTitle" idx="2"/>
          </p:nvPr>
        </p:nvSpPr>
        <p:spPr/>
        <p:txBody>
          <a:bodyPr/>
          <a:lstStyle/>
          <a:p>
            <a:r>
              <a:rPr lang="es-ES" dirty="0"/>
              <a:t>03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3B1C170-EDBC-4DCC-84DE-5A86C5D5EF9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 flipH="1">
            <a:off x="7311432" y="2884708"/>
            <a:ext cx="2885200" cy="568800"/>
          </a:xfrm>
        </p:spPr>
        <p:txBody>
          <a:bodyPr/>
          <a:lstStyle/>
          <a:p>
            <a:r>
              <a:rPr lang="es-ES" sz="2900" dirty="0" err="1"/>
              <a:t>WhatWeb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DC628177-A80C-4172-9DF1-971C01450438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r>
              <a:rPr lang="es-ES" dirty="0" err="1"/>
              <a:t>Aurkibidea</a:t>
            </a:r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731B7F42-481B-4021-ABC2-69CE732419E1}"/>
              </a:ext>
            </a:extLst>
          </p:cNvPr>
          <p:cNvSpPr>
            <a:spLocks noGrp="1"/>
          </p:cNvSpPr>
          <p:nvPr>
            <p:ph type="ctrTitle" idx="6"/>
          </p:nvPr>
        </p:nvSpPr>
        <p:spPr/>
        <p:txBody>
          <a:bodyPr/>
          <a:lstStyle/>
          <a:p>
            <a:r>
              <a:rPr lang="es-ES" sz="4650" dirty="0"/>
              <a:t>04</a:t>
            </a:r>
            <a:endParaRPr lang="es-ES" dirty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9421D3A9-7F0D-4FC6-A065-6D6FA64CA0FC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 flipH="1">
            <a:off x="2919735" y="4763016"/>
            <a:ext cx="3194118" cy="568800"/>
          </a:xfrm>
        </p:spPr>
        <p:txBody>
          <a:bodyPr/>
          <a:lstStyle/>
          <a:p>
            <a:r>
              <a:rPr lang="es-ES" sz="2900" dirty="0" err="1"/>
              <a:t>Datu</a:t>
            </a:r>
            <a:r>
              <a:rPr lang="es-ES" sz="2900" dirty="0"/>
              <a:t> </a:t>
            </a:r>
            <a:r>
              <a:rPr lang="es-ES" sz="2900" dirty="0" err="1"/>
              <a:t>Baseak</a:t>
            </a:r>
            <a:endParaRPr lang="es-ES" dirty="0" err="1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18983328-F815-40D9-A417-72CD12486FD5}"/>
              </a:ext>
            </a:extLst>
          </p:cNvPr>
          <p:cNvSpPr>
            <a:spLocks noGrp="1"/>
          </p:cNvSpPr>
          <p:nvPr>
            <p:ph type="ctrTitle" idx="8"/>
          </p:nvPr>
        </p:nvSpPr>
        <p:spPr>
          <a:xfrm flipH="1">
            <a:off x="5076918" y="4344451"/>
            <a:ext cx="2885200" cy="321200"/>
          </a:xfrm>
        </p:spPr>
        <p:txBody>
          <a:bodyPr/>
          <a:lstStyle/>
          <a:p>
            <a:r>
              <a:rPr lang="es-ES" sz="4650" dirty="0"/>
              <a:t>05</a:t>
            </a:r>
            <a:endParaRPr lang="es-ES" dirty="0"/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620AD578-6E8E-4F36-BD2E-79849F8DBB56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 flipH="1">
            <a:off x="6955504" y="4764624"/>
            <a:ext cx="2885200" cy="568800"/>
          </a:xfrm>
        </p:spPr>
        <p:txBody>
          <a:bodyPr/>
          <a:lstStyle/>
          <a:p>
            <a:pPr algn="l"/>
            <a:r>
              <a:rPr lang="es-ES" sz="2900" dirty="0" err="1"/>
              <a:t>Kontsulta</a:t>
            </a:r>
            <a:r>
              <a:rPr lang="es-ES" sz="2900" dirty="0"/>
              <a:t> </a:t>
            </a:r>
            <a:r>
              <a:rPr lang="es-ES" sz="2900" dirty="0" err="1"/>
              <a:t>Babestuak</a:t>
            </a:r>
            <a:endParaRPr lang="es-ES" dirty="0" err="1"/>
          </a:p>
        </p:txBody>
      </p:sp>
      <p:sp>
        <p:nvSpPr>
          <p:cNvPr id="13" name="Título 7">
            <a:extLst>
              <a:ext uri="{FF2B5EF4-FFF2-40B4-BE49-F238E27FC236}">
                <a16:creationId xmlns:a16="http://schemas.microsoft.com/office/drawing/2014/main" id="{1F187BDD-71E9-47EE-9383-54EF51F55C5B}"/>
              </a:ext>
            </a:extLst>
          </p:cNvPr>
          <p:cNvSpPr txBox="1">
            <a:spLocks/>
          </p:cNvSpPr>
          <p:nvPr/>
        </p:nvSpPr>
        <p:spPr>
          <a:xfrm flipH="1">
            <a:off x="4905052" y="2468213"/>
            <a:ext cx="2885200" cy="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verpass Mono"/>
              <a:buNone/>
              <a:defRPr sz="4667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4667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02</a:t>
            </a:r>
          </a:p>
        </p:txBody>
      </p:sp>
      <p:sp>
        <p:nvSpPr>
          <p:cNvPr id="17" name="Subtítulo 8">
            <a:extLst>
              <a:ext uri="{FF2B5EF4-FFF2-40B4-BE49-F238E27FC236}">
                <a16:creationId xmlns:a16="http://schemas.microsoft.com/office/drawing/2014/main" id="{74EF48FB-7C97-4947-9EDF-81999A81416D}"/>
              </a:ext>
            </a:extLst>
          </p:cNvPr>
          <p:cNvSpPr txBox="1">
            <a:spLocks/>
          </p:cNvSpPr>
          <p:nvPr/>
        </p:nvSpPr>
        <p:spPr>
          <a:xfrm flipH="1">
            <a:off x="4812378" y="2876550"/>
            <a:ext cx="3194118" cy="5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933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s-ES" sz="2900" dirty="0"/>
              <a:t>URL-</a:t>
            </a:r>
            <a:r>
              <a:rPr lang="es-ES" sz="2900" dirty="0" err="1"/>
              <a:t>ekin</a:t>
            </a:r>
            <a:r>
              <a:rPr lang="es-ES" sz="2900" dirty="0"/>
              <a:t> </a:t>
            </a:r>
            <a:r>
              <a:rPr lang="es-ES" sz="2900" dirty="0" err="1"/>
              <a:t>Interakzioa</a:t>
            </a:r>
            <a:endParaRPr lang="es-ES" sz="2900" dirty="0"/>
          </a:p>
        </p:txBody>
      </p:sp>
    </p:spTree>
    <p:extLst>
      <p:ext uri="{BB962C8B-B14F-4D97-AF65-F5344CB8AC3E}">
        <p14:creationId xmlns:p14="http://schemas.microsoft.com/office/powerpoint/2010/main" val="55559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831125"/>
            <a:ext cx="4672400" cy="206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0" y="457600"/>
            <a:ext cx="12192000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erabilitako whatweb komandoak</a:t>
            </a:r>
            <a:endParaRPr dirty="0"/>
          </a:p>
        </p:txBody>
      </p:sp>
      <p:sp>
        <p:nvSpPr>
          <p:cNvPr id="694" name="Google Shape;694;p46"/>
          <p:cNvSpPr txBox="1">
            <a:spLocks noGrp="1"/>
          </p:cNvSpPr>
          <p:nvPr>
            <p:ph type="subTitle" idx="4294967295"/>
          </p:nvPr>
        </p:nvSpPr>
        <p:spPr>
          <a:xfrm flipH="1">
            <a:off x="1160767" y="3901400"/>
            <a:ext cx="3247600" cy="589600"/>
          </a:xfrm>
          <a:prstGeom prst="rect">
            <a:avLst/>
          </a:prstGeom>
        </p:spPr>
        <p:txBody>
          <a:bodyPr spcFirstLastPara="1" wrap="square" lIns="121900" tIns="0" rIns="121900" bIns="0" anchor="t" anchorCtr="0">
            <a:noAutofit/>
          </a:bodyPr>
          <a:lstStyle/>
          <a:p>
            <a:pPr marL="0" indent="0" algn="r">
              <a:spcAft>
                <a:spcPts val="2133"/>
              </a:spcAft>
              <a:buNone/>
            </a:pPr>
            <a:endParaRPr sz="2133" dirty="0">
              <a:solidFill>
                <a:schemeClr val="dk1"/>
              </a:solidFill>
            </a:endParaRPr>
          </a:p>
        </p:txBody>
      </p:sp>
      <p:sp>
        <p:nvSpPr>
          <p:cNvPr id="695" name="Google Shape;695;p46"/>
          <p:cNvSpPr txBox="1">
            <a:spLocks noGrp="1"/>
          </p:cNvSpPr>
          <p:nvPr>
            <p:ph type="ctrTitle" idx="4294967295"/>
          </p:nvPr>
        </p:nvSpPr>
        <p:spPr>
          <a:xfrm flipH="1">
            <a:off x="6366652" y="1410252"/>
            <a:ext cx="3726020" cy="3640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s-ES" sz="2933" dirty="0">
                <a:solidFill>
                  <a:schemeClr val="dk2"/>
                </a:solidFill>
              </a:rPr>
              <a:t>−−color=</a:t>
            </a:r>
            <a:r>
              <a:rPr lang="es-ES" sz="2933" dirty="0" err="1">
                <a:solidFill>
                  <a:schemeClr val="dk2"/>
                </a:solidFill>
              </a:rPr>
              <a:t>never</a:t>
            </a:r>
            <a:endParaRPr sz="2933" dirty="0">
              <a:solidFill>
                <a:schemeClr val="dk2"/>
              </a:solidFill>
            </a:endParaRPr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6365052" y="1792086"/>
            <a:ext cx="3727678" cy="364000"/>
          </a:xfrm>
          <a:prstGeom prst="rect">
            <a:avLst/>
          </a:prstGeom>
        </p:spPr>
        <p:txBody>
          <a:bodyPr spcFirstLastPara="1" wrap="square" lIns="121900" tIns="0" rIns="121900" bIns="0" anchor="t" anchorCtr="0">
            <a:noAutofit/>
          </a:bodyPr>
          <a:lstStyle/>
          <a:p>
            <a:pPr marL="0" indent="0">
              <a:buNone/>
            </a:pPr>
            <a:r>
              <a:rPr lang="es-ES" sz="1867" dirty="0" err="1"/>
              <a:t>Emaitza</a:t>
            </a:r>
            <a:r>
              <a:rPr lang="es-ES" sz="1867" dirty="0"/>
              <a:t> </a:t>
            </a:r>
            <a:r>
              <a:rPr lang="es-ES" sz="1867" dirty="0" err="1"/>
              <a:t>kolore</a:t>
            </a:r>
            <a:r>
              <a:rPr lang="es-ES" sz="1867" dirty="0"/>
              <a:t> gabe </a:t>
            </a:r>
            <a:r>
              <a:rPr lang="es-ES" sz="1867" dirty="0" err="1"/>
              <a:t>ikusi</a:t>
            </a:r>
            <a:endParaRPr sz="18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1867" dirty="0"/>
          </a:p>
        </p:txBody>
      </p:sp>
      <p:sp>
        <p:nvSpPr>
          <p:cNvPr id="697" name="Google Shape;697;p46"/>
          <p:cNvSpPr txBox="1">
            <a:spLocks noGrp="1"/>
          </p:cNvSpPr>
          <p:nvPr>
            <p:ph type="ctrTitle" idx="4294967295"/>
          </p:nvPr>
        </p:nvSpPr>
        <p:spPr>
          <a:xfrm flipH="1">
            <a:off x="6366650" y="2206665"/>
            <a:ext cx="5825350" cy="464116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s-ES" sz="2933" dirty="0">
                <a:solidFill>
                  <a:schemeClr val="dk2"/>
                </a:solidFill>
              </a:rPr>
              <a:t>−−log−</a:t>
            </a:r>
            <a:r>
              <a:rPr lang="es-ES" sz="2933" dirty="0" err="1">
                <a:solidFill>
                  <a:schemeClr val="dk2"/>
                </a:solidFill>
              </a:rPr>
              <a:t>sql</a:t>
            </a:r>
            <a:r>
              <a:rPr lang="es-ES" sz="2933" dirty="0">
                <a:solidFill>
                  <a:schemeClr val="dk2"/>
                </a:solidFill>
              </a:rPr>
              <a:t>=</a:t>
            </a:r>
            <a:r>
              <a:rPr lang="es-ES" sz="2933" dirty="0" err="1">
                <a:solidFill>
                  <a:schemeClr val="dk2"/>
                </a:solidFill>
              </a:rPr>
              <a:t>path</a:t>
            </a:r>
            <a:r>
              <a:rPr lang="es-ES" sz="2933" dirty="0">
                <a:solidFill>
                  <a:schemeClr val="dk2"/>
                </a:solidFill>
              </a:rPr>
              <a:t>/</a:t>
            </a:r>
            <a:r>
              <a:rPr lang="es-ES" sz="2933" dirty="0" err="1">
                <a:solidFill>
                  <a:schemeClr val="dk2"/>
                </a:solidFill>
              </a:rPr>
              <a:t>to</a:t>
            </a:r>
            <a:r>
              <a:rPr lang="es-ES" sz="2933" dirty="0">
                <a:solidFill>
                  <a:schemeClr val="dk2"/>
                </a:solidFill>
              </a:rPr>
              <a:t>/</a:t>
            </a:r>
            <a:r>
              <a:rPr lang="es-ES" sz="2933" dirty="0" err="1">
                <a:solidFill>
                  <a:schemeClr val="dk2"/>
                </a:solidFill>
              </a:rPr>
              <a:t>foo.db</a:t>
            </a:r>
            <a:r>
              <a:rPr lang="es-ES" sz="2933" dirty="0">
                <a:solidFill>
                  <a:schemeClr val="dk2"/>
                </a:solidFill>
              </a:rPr>
              <a:t> </a:t>
            </a:r>
            <a:endParaRPr sz="2933" dirty="0">
              <a:solidFill>
                <a:schemeClr val="dk2"/>
              </a:solidFill>
            </a:endParaRPr>
          </a:p>
        </p:txBody>
      </p:sp>
      <p:sp>
        <p:nvSpPr>
          <p:cNvPr id="698" name="Google Shape;698;p46"/>
          <p:cNvSpPr txBox="1">
            <a:spLocks noGrp="1"/>
          </p:cNvSpPr>
          <p:nvPr>
            <p:ph type="subTitle" idx="4294967295"/>
          </p:nvPr>
        </p:nvSpPr>
        <p:spPr>
          <a:xfrm flipH="1">
            <a:off x="6365152" y="2684646"/>
            <a:ext cx="3727678" cy="365600"/>
          </a:xfrm>
          <a:prstGeom prst="rect">
            <a:avLst/>
          </a:prstGeom>
        </p:spPr>
        <p:txBody>
          <a:bodyPr spcFirstLastPara="1" wrap="square" lIns="121900" tIns="0" rIns="121900" bIns="0" anchor="t" anchorCtr="0">
            <a:noAutofit/>
          </a:bodyPr>
          <a:lstStyle/>
          <a:p>
            <a:pPr marL="0" indent="0">
              <a:buNone/>
            </a:pPr>
            <a:r>
              <a:rPr lang="es-ES" sz="1867" dirty="0"/>
              <a:t>MySQL-</a:t>
            </a:r>
            <a:r>
              <a:rPr lang="es-ES" sz="1867" dirty="0" err="1"/>
              <a:t>rako</a:t>
            </a:r>
            <a:r>
              <a:rPr lang="es-ES" sz="1867" dirty="0"/>
              <a:t> </a:t>
            </a:r>
            <a:r>
              <a:rPr lang="es-ES" sz="1867" dirty="0" err="1"/>
              <a:t>fitxategia</a:t>
            </a:r>
            <a:r>
              <a:rPr lang="es-ES" sz="1867" dirty="0"/>
              <a:t> </a:t>
            </a:r>
            <a:r>
              <a:rPr lang="es-ES" sz="1867" dirty="0" err="1"/>
              <a:t>lortu</a:t>
            </a:r>
            <a:r>
              <a:rPr lang="es-ES" sz="1867" dirty="0"/>
              <a:t> eta </a:t>
            </a:r>
            <a:r>
              <a:rPr lang="es-ES" sz="1867" dirty="0" err="1"/>
              <a:t>zehaztutako</a:t>
            </a:r>
            <a:r>
              <a:rPr lang="es-ES" sz="1867" dirty="0"/>
              <a:t> </a:t>
            </a:r>
            <a:r>
              <a:rPr lang="es-ES" sz="1867" i="1" dirty="0" err="1"/>
              <a:t>path</a:t>
            </a:r>
            <a:r>
              <a:rPr lang="es-ES" sz="1867" dirty="0" err="1"/>
              <a:t>-ean</a:t>
            </a:r>
            <a:r>
              <a:rPr lang="es-ES" sz="1867" dirty="0"/>
              <a:t> </a:t>
            </a:r>
            <a:r>
              <a:rPr lang="es-ES" sz="1867" dirty="0" err="1"/>
              <a:t>gorde</a:t>
            </a:r>
            <a:endParaRPr sz="1867" dirty="0"/>
          </a:p>
          <a:p>
            <a:pPr marL="0" indent="0">
              <a:spcBef>
                <a:spcPts val="2133"/>
              </a:spcBef>
              <a:buNone/>
            </a:pPr>
            <a:endParaRPr sz="1867" dirty="0"/>
          </a:p>
          <a:p>
            <a:pPr marL="0" indent="0">
              <a:spcBef>
                <a:spcPts val="2133"/>
              </a:spcBef>
              <a:buNone/>
            </a:pPr>
            <a:endParaRPr sz="18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1867" dirty="0"/>
          </a:p>
        </p:txBody>
      </p:sp>
      <p:sp>
        <p:nvSpPr>
          <p:cNvPr id="699" name="Google Shape;699;p46"/>
          <p:cNvSpPr txBox="1">
            <a:spLocks noGrp="1"/>
          </p:cNvSpPr>
          <p:nvPr>
            <p:ph type="ctrTitle" idx="4294967295"/>
          </p:nvPr>
        </p:nvSpPr>
        <p:spPr>
          <a:xfrm flipH="1">
            <a:off x="6365253" y="3527846"/>
            <a:ext cx="4153564" cy="3656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s-ES" sz="2933" dirty="0">
                <a:solidFill>
                  <a:schemeClr val="dk2"/>
                </a:solidFill>
              </a:rPr>
              <a:t>−−log−mongo−host </a:t>
            </a:r>
            <a:endParaRPr sz="2933" dirty="0">
              <a:solidFill>
                <a:schemeClr val="dk2"/>
              </a:solidFill>
            </a:endParaRPr>
          </a:p>
        </p:txBody>
      </p:sp>
      <p:sp>
        <p:nvSpPr>
          <p:cNvPr id="700" name="Google Shape;700;p46"/>
          <p:cNvSpPr txBox="1">
            <a:spLocks noGrp="1"/>
          </p:cNvSpPr>
          <p:nvPr>
            <p:ph type="subTitle" idx="4294967295"/>
          </p:nvPr>
        </p:nvSpPr>
        <p:spPr>
          <a:xfrm flipH="1">
            <a:off x="6365152" y="3907313"/>
            <a:ext cx="3727678" cy="365600"/>
          </a:xfrm>
          <a:prstGeom prst="rect">
            <a:avLst/>
          </a:prstGeom>
        </p:spPr>
        <p:txBody>
          <a:bodyPr spcFirstLastPara="1" wrap="square" lIns="121900" tIns="0" rIns="121900" bIns="0" anchor="t" anchorCtr="0">
            <a:noAutofit/>
          </a:bodyPr>
          <a:lstStyle/>
          <a:p>
            <a:pPr marL="0" indent="0">
              <a:buNone/>
            </a:pPr>
            <a:r>
              <a:rPr lang="es-ES" sz="1867" dirty="0"/>
              <a:t>MongoDB host-a </a:t>
            </a:r>
            <a:r>
              <a:rPr lang="es-ES" sz="1867" dirty="0" err="1"/>
              <a:t>zehazteko</a:t>
            </a:r>
            <a:r>
              <a:rPr lang="es-ES" sz="1867" dirty="0"/>
              <a:t>. </a:t>
            </a:r>
            <a:r>
              <a:rPr lang="es-ES" sz="1867" dirty="0" err="1"/>
              <a:t>Gure</a:t>
            </a:r>
            <a:r>
              <a:rPr lang="es-ES" sz="1867" dirty="0"/>
              <a:t> </a:t>
            </a:r>
            <a:r>
              <a:rPr lang="es-ES" sz="1867" dirty="0" err="1"/>
              <a:t>kasuan</a:t>
            </a:r>
            <a:r>
              <a:rPr lang="es-ES" sz="1867" dirty="0"/>
              <a:t> </a:t>
            </a:r>
            <a:r>
              <a:rPr lang="es-ES" sz="1867" dirty="0" err="1"/>
              <a:t>beti</a:t>
            </a:r>
            <a:r>
              <a:rPr lang="es-ES" sz="1867" dirty="0"/>
              <a:t> </a:t>
            </a:r>
            <a:r>
              <a:rPr lang="es-ES" sz="1867" i="1" dirty="0"/>
              <a:t>localhost</a:t>
            </a:r>
            <a:endParaRPr sz="18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1867" dirty="0"/>
          </a:p>
        </p:txBody>
      </p:sp>
      <p:sp>
        <p:nvSpPr>
          <p:cNvPr id="701" name="Google Shape;701;p46"/>
          <p:cNvSpPr txBox="1">
            <a:spLocks noGrp="1"/>
          </p:cNvSpPr>
          <p:nvPr>
            <p:ph type="ctrTitle" idx="4294967295"/>
          </p:nvPr>
        </p:nvSpPr>
        <p:spPr>
          <a:xfrm flipH="1">
            <a:off x="6366752" y="4750511"/>
            <a:ext cx="5087710" cy="284336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s-ES" sz="2933" dirty="0">
                <a:solidFill>
                  <a:schemeClr val="dk2"/>
                </a:solidFill>
              </a:rPr>
              <a:t>−−log−mongo−</a:t>
            </a:r>
            <a:r>
              <a:rPr lang="es-ES" sz="2933" dirty="0" err="1">
                <a:solidFill>
                  <a:schemeClr val="dk2"/>
                </a:solidFill>
              </a:rPr>
              <a:t>database</a:t>
            </a:r>
            <a:r>
              <a:rPr lang="es-ES" sz="2933" dirty="0">
                <a:solidFill>
                  <a:schemeClr val="dk2"/>
                </a:solidFill>
              </a:rPr>
              <a:t> </a:t>
            </a:r>
            <a:endParaRPr sz="2933" dirty="0">
              <a:solidFill>
                <a:schemeClr val="dk2"/>
              </a:solidFill>
            </a:endParaRPr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6365152" y="5048713"/>
            <a:ext cx="3727678" cy="365600"/>
          </a:xfrm>
          <a:prstGeom prst="rect">
            <a:avLst/>
          </a:prstGeom>
        </p:spPr>
        <p:txBody>
          <a:bodyPr spcFirstLastPara="1" wrap="square" lIns="121900" tIns="0" rIns="121900" bIns="0" anchor="t" anchorCtr="0">
            <a:noAutofit/>
          </a:bodyPr>
          <a:lstStyle/>
          <a:p>
            <a:pPr marL="0" indent="0">
              <a:buNone/>
            </a:pPr>
            <a:r>
              <a:rPr lang="es-ES" sz="1867" dirty="0"/>
              <a:t>MongoDB-</a:t>
            </a:r>
            <a:r>
              <a:rPr lang="es-ES" sz="1867" dirty="0" err="1"/>
              <a:t>ko</a:t>
            </a:r>
            <a:r>
              <a:rPr lang="es-ES" sz="1867" dirty="0"/>
              <a:t> </a:t>
            </a:r>
            <a:r>
              <a:rPr lang="es-ES" sz="1867" dirty="0" err="1"/>
              <a:t>datu</a:t>
            </a:r>
            <a:r>
              <a:rPr lang="es-ES" sz="1867" dirty="0"/>
              <a:t> </a:t>
            </a:r>
            <a:r>
              <a:rPr lang="es-ES" sz="1867" dirty="0" err="1"/>
              <a:t>basearen</a:t>
            </a:r>
            <a:r>
              <a:rPr lang="es-ES" sz="1867" dirty="0"/>
              <a:t> </a:t>
            </a:r>
            <a:r>
              <a:rPr lang="es-ES" sz="1867" dirty="0" err="1"/>
              <a:t>izena</a:t>
            </a:r>
            <a:endParaRPr sz="18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1867" dirty="0"/>
          </a:p>
        </p:txBody>
      </p:sp>
      <p:sp>
        <p:nvSpPr>
          <p:cNvPr id="703" name="Google Shape;703;p46"/>
          <p:cNvSpPr/>
          <p:nvPr/>
        </p:nvSpPr>
        <p:spPr>
          <a:xfrm>
            <a:off x="1" y="3481200"/>
            <a:ext cx="2380073" cy="251675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05" name="Google Shape;705;p46"/>
          <p:cNvSpPr/>
          <p:nvPr/>
        </p:nvSpPr>
        <p:spPr>
          <a:xfrm flipH="1">
            <a:off x="1553968" y="5087468"/>
            <a:ext cx="3118433" cy="178489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06" name="Google Shape;706;p46"/>
          <p:cNvSpPr/>
          <p:nvPr/>
        </p:nvSpPr>
        <p:spPr>
          <a:xfrm flipH="1">
            <a:off x="7333" y="5087459"/>
            <a:ext cx="1546635" cy="178525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07" name="Google Shape;707;p46"/>
          <p:cNvSpPr/>
          <p:nvPr/>
        </p:nvSpPr>
        <p:spPr>
          <a:xfrm flipH="1">
            <a:off x="1598290" y="5383060"/>
            <a:ext cx="2280743" cy="178525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08" name="Google Shape;708;p46"/>
          <p:cNvSpPr/>
          <p:nvPr/>
        </p:nvSpPr>
        <p:spPr>
          <a:xfrm flipH="1">
            <a:off x="1598303" y="5383060"/>
            <a:ext cx="662917" cy="17852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09" name="Google Shape;709;p46"/>
          <p:cNvSpPr/>
          <p:nvPr/>
        </p:nvSpPr>
        <p:spPr>
          <a:xfrm flipH="1">
            <a:off x="7340" y="5383060"/>
            <a:ext cx="773328" cy="178525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10" name="Google Shape;710;p46"/>
          <p:cNvSpPr/>
          <p:nvPr/>
        </p:nvSpPr>
        <p:spPr>
          <a:xfrm flipH="1">
            <a:off x="1244918" y="5383060"/>
            <a:ext cx="178525" cy="17852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11" name="Google Shape;711;p46"/>
          <p:cNvSpPr/>
          <p:nvPr/>
        </p:nvSpPr>
        <p:spPr>
          <a:xfrm flipH="1">
            <a:off x="961191" y="5383060"/>
            <a:ext cx="178525" cy="17852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12" name="Google Shape;712;p46"/>
          <p:cNvSpPr/>
          <p:nvPr/>
        </p:nvSpPr>
        <p:spPr>
          <a:xfrm flipH="1">
            <a:off x="7344" y="5678663"/>
            <a:ext cx="178504" cy="178525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713" name="Google Shape;713;p46"/>
          <p:cNvSpPr/>
          <p:nvPr/>
        </p:nvSpPr>
        <p:spPr>
          <a:xfrm flipH="1">
            <a:off x="329224" y="5678663"/>
            <a:ext cx="1823157" cy="178525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714" name="Google Shape;714;p46"/>
          <p:cNvCxnSpPr>
            <a:cxnSpLocks/>
            <a:endCxn id="695" idx="3"/>
          </p:cNvCxnSpPr>
          <p:nvPr/>
        </p:nvCxnSpPr>
        <p:spPr>
          <a:xfrm flipV="1">
            <a:off x="3921339" y="1592252"/>
            <a:ext cx="2445313" cy="214039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5" name="Google Shape;715;p46"/>
          <p:cNvCxnSpPr>
            <a:cxnSpLocks/>
            <a:endCxn id="697" idx="3"/>
          </p:cNvCxnSpPr>
          <p:nvPr/>
        </p:nvCxnSpPr>
        <p:spPr>
          <a:xfrm flipV="1">
            <a:off x="3921789" y="2438723"/>
            <a:ext cx="2444861" cy="127532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6" name="Google Shape;716;p46"/>
          <p:cNvCxnSpPr>
            <a:cxnSpLocks/>
            <a:endCxn id="699" idx="3"/>
          </p:cNvCxnSpPr>
          <p:nvPr/>
        </p:nvCxnSpPr>
        <p:spPr>
          <a:xfrm>
            <a:off x="3925387" y="3710646"/>
            <a:ext cx="2439866" cy="12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>
            <a:cxnSpLocks/>
            <a:endCxn id="701" idx="3"/>
          </p:cNvCxnSpPr>
          <p:nvPr/>
        </p:nvCxnSpPr>
        <p:spPr>
          <a:xfrm>
            <a:off x="3922489" y="3723346"/>
            <a:ext cx="2444263" cy="1169333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" name="Google Shape;701;p46">
            <a:extLst>
              <a:ext uri="{FF2B5EF4-FFF2-40B4-BE49-F238E27FC236}">
                <a16:creationId xmlns:a16="http://schemas.microsoft.com/office/drawing/2014/main" id="{91B0DB3A-1CCB-49FF-8B37-F725F649F404}"/>
              </a:ext>
            </a:extLst>
          </p:cNvPr>
          <p:cNvSpPr txBox="1">
            <a:spLocks/>
          </p:cNvSpPr>
          <p:nvPr/>
        </p:nvSpPr>
        <p:spPr>
          <a:xfrm flipH="1">
            <a:off x="6365050" y="5607576"/>
            <a:ext cx="5574649" cy="28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933" dirty="0">
                <a:solidFill>
                  <a:schemeClr val="dk2"/>
                </a:solidFill>
              </a:rPr>
              <a:t>−−log−mongo−</a:t>
            </a:r>
            <a:r>
              <a:rPr lang="es-ES" sz="2933" dirty="0" err="1">
                <a:solidFill>
                  <a:schemeClr val="dk2"/>
                </a:solidFill>
              </a:rPr>
              <a:t>collection</a:t>
            </a:r>
            <a:r>
              <a:rPr lang="es-ES" sz="2933" dirty="0">
                <a:solidFill>
                  <a:schemeClr val="dk2"/>
                </a:solidFill>
              </a:rPr>
              <a:t> </a:t>
            </a:r>
          </a:p>
        </p:txBody>
      </p:sp>
      <p:cxnSp>
        <p:nvCxnSpPr>
          <p:cNvPr id="63" name="Google Shape;717;p46">
            <a:extLst>
              <a:ext uri="{FF2B5EF4-FFF2-40B4-BE49-F238E27FC236}">
                <a16:creationId xmlns:a16="http://schemas.microsoft.com/office/drawing/2014/main" id="{EB7D89AC-1B12-40EC-8862-7A706AE3407D}"/>
              </a:ext>
            </a:extLst>
          </p:cNvPr>
          <p:cNvCxnSpPr>
            <a:cxnSpLocks/>
            <a:endCxn id="36" idx="3"/>
          </p:cNvCxnSpPr>
          <p:nvPr/>
        </p:nvCxnSpPr>
        <p:spPr>
          <a:xfrm>
            <a:off x="3909562" y="3731256"/>
            <a:ext cx="2455488" cy="201848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6" name="Google Shape;702;p46">
            <a:extLst>
              <a:ext uri="{FF2B5EF4-FFF2-40B4-BE49-F238E27FC236}">
                <a16:creationId xmlns:a16="http://schemas.microsoft.com/office/drawing/2014/main" id="{137F5E74-AABB-4D39-B005-C7EB8F425E38}"/>
              </a:ext>
            </a:extLst>
          </p:cNvPr>
          <p:cNvSpPr txBox="1">
            <a:spLocks/>
          </p:cNvSpPr>
          <p:nvPr/>
        </p:nvSpPr>
        <p:spPr>
          <a:xfrm flipH="1">
            <a:off x="6365050" y="5907676"/>
            <a:ext cx="4153772" cy="31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 sz="1867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>
              <a:buFont typeface="Anaheim"/>
              <a:buNone/>
            </a:pPr>
            <a:r>
              <a:rPr lang="es-ES" sz="1867" dirty="0" err="1"/>
              <a:t>Datu</a:t>
            </a:r>
            <a:r>
              <a:rPr lang="es-ES" sz="1867" dirty="0"/>
              <a:t> </a:t>
            </a:r>
            <a:r>
              <a:rPr lang="es-ES" sz="1867" dirty="0" err="1"/>
              <a:t>baseko</a:t>
            </a:r>
            <a:r>
              <a:rPr lang="es-ES" sz="1867" dirty="0"/>
              <a:t> </a:t>
            </a:r>
            <a:r>
              <a:rPr lang="es-ES" sz="1867" dirty="0" err="1"/>
              <a:t>zein</a:t>
            </a:r>
            <a:r>
              <a:rPr lang="es-ES" sz="1867" dirty="0"/>
              <a:t> </a:t>
            </a:r>
            <a:r>
              <a:rPr lang="es-ES" sz="1867" dirty="0" err="1"/>
              <a:t>kolekziotan</a:t>
            </a:r>
            <a:r>
              <a:rPr lang="es-ES" sz="1867" dirty="0"/>
              <a:t> </a:t>
            </a:r>
            <a:r>
              <a:rPr lang="es-ES" sz="1867" dirty="0" err="1"/>
              <a:t>gordeko</a:t>
            </a:r>
            <a:r>
              <a:rPr lang="es-ES" sz="1867" dirty="0"/>
              <a:t> den, </a:t>
            </a:r>
            <a:r>
              <a:rPr lang="es-ES" sz="1867" dirty="0" err="1"/>
              <a:t>erabiltzaileaz</a:t>
            </a:r>
            <a:r>
              <a:rPr lang="es-ES" sz="1867" dirty="0"/>
              <a:t> </a:t>
            </a:r>
            <a:r>
              <a:rPr lang="es-ES" sz="1867" dirty="0" err="1"/>
              <a:t>zehaztua</a:t>
            </a:r>
            <a:endParaRPr lang="es-ES" sz="18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Font typeface="Anaheim"/>
              <a:buNone/>
            </a:pPr>
            <a:endParaRPr lang="es-ES" sz="1867" dirty="0"/>
          </a:p>
        </p:txBody>
      </p:sp>
      <p:sp>
        <p:nvSpPr>
          <p:cNvPr id="704" name="Google Shape;704;p46"/>
          <p:cNvSpPr txBox="1">
            <a:spLocks noGrp="1"/>
          </p:cNvSpPr>
          <p:nvPr>
            <p:ph type="ctrTitle" idx="4294967295"/>
          </p:nvPr>
        </p:nvSpPr>
        <p:spPr>
          <a:xfrm flipH="1">
            <a:off x="1160733" y="3286800"/>
            <a:ext cx="3247600" cy="5292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pPr algn="r"/>
            <a:r>
              <a:rPr lang="es-ES" sz="4000" dirty="0" err="1">
                <a:solidFill>
                  <a:schemeClr val="dk1"/>
                </a:solidFill>
              </a:rPr>
              <a:t>Aukerak</a:t>
            </a:r>
            <a:endParaRPr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5"/>
          <p:cNvSpPr/>
          <p:nvPr/>
        </p:nvSpPr>
        <p:spPr>
          <a:xfrm>
            <a:off x="7271656" y="3424703"/>
            <a:ext cx="3662859" cy="513109"/>
          </a:xfrm>
          <a:custGeom>
            <a:avLst/>
            <a:gdLst/>
            <a:ahLst/>
            <a:cxnLst/>
            <a:rect l="l" t="t" r="r" b="b"/>
            <a:pathLst>
              <a:path w="104811" h="12026" extrusionOk="0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1026" name="Picture 2" descr="Image title">
            <a:extLst>
              <a:ext uri="{FF2B5EF4-FFF2-40B4-BE49-F238E27FC236}">
                <a16:creationId xmlns:a16="http://schemas.microsoft.com/office/drawing/2014/main" id="{5489FDA7-34BD-42C8-96DB-BBB9F4A51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3" r="24234"/>
          <a:stretch/>
        </p:blipFill>
        <p:spPr bwMode="auto">
          <a:xfrm>
            <a:off x="4937761" y="1813303"/>
            <a:ext cx="2333896" cy="32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4" name="Google Shape;684;p45"/>
          <p:cNvSpPr txBox="1">
            <a:spLocks noGrp="1"/>
          </p:cNvSpPr>
          <p:nvPr>
            <p:ph type="subTitle" idx="2"/>
          </p:nvPr>
        </p:nvSpPr>
        <p:spPr>
          <a:xfrm>
            <a:off x="524108" y="4164297"/>
            <a:ext cx="4170426" cy="6244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Edozein</a:t>
            </a:r>
            <a:r>
              <a:rPr lang="es-ES" dirty="0"/>
              <a:t> </a:t>
            </a:r>
            <a:r>
              <a:rPr lang="es-ES" dirty="0" err="1"/>
              <a:t>direktoriotik</a:t>
            </a:r>
            <a:r>
              <a:rPr lang="es-ES" dirty="0"/>
              <a:t> </a:t>
            </a:r>
            <a:r>
              <a:rPr lang="es-ES" dirty="0" err="1"/>
              <a:t>ezin</a:t>
            </a:r>
            <a:r>
              <a:rPr lang="es-ES" dirty="0"/>
              <a:t> da </a:t>
            </a:r>
            <a:r>
              <a:rPr lang="es-ES" dirty="0" err="1"/>
              <a:t>exekutatu</a:t>
            </a:r>
            <a:endParaRPr lang="es-ES" dirty="0"/>
          </a:p>
          <a:p>
            <a:pPr marL="0" indent="0"/>
            <a:r>
              <a:rPr lang="es-ES" dirty="0" err="1"/>
              <a:t>Aplikazioa</a:t>
            </a:r>
            <a:r>
              <a:rPr lang="es-ES" dirty="0"/>
              <a:t> </a:t>
            </a:r>
            <a:r>
              <a:rPr lang="es-ES" dirty="0" err="1"/>
              <a:t>blokeatuta</a:t>
            </a:r>
            <a:r>
              <a:rPr lang="es-ES" dirty="0"/>
              <a:t> </a:t>
            </a:r>
            <a:r>
              <a:rPr lang="es-ES" dirty="0" err="1"/>
              <a:t>gelditu</a:t>
            </a:r>
            <a:r>
              <a:rPr lang="es-ES" dirty="0"/>
              <a:t> </a:t>
            </a:r>
            <a:r>
              <a:rPr lang="es-ES" dirty="0" err="1"/>
              <a:t>daiteke</a:t>
            </a:r>
            <a:endParaRPr dirty="0"/>
          </a:p>
        </p:txBody>
      </p:sp>
      <p:sp>
        <p:nvSpPr>
          <p:cNvPr id="685" name="Google Shape;685;p45"/>
          <p:cNvSpPr txBox="1">
            <a:spLocks noGrp="1"/>
          </p:cNvSpPr>
          <p:nvPr>
            <p:ph type="subTitle" idx="1"/>
          </p:nvPr>
        </p:nvSpPr>
        <p:spPr>
          <a:xfrm>
            <a:off x="7502232" y="2588568"/>
            <a:ext cx="4689767" cy="621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setup.properties</a:t>
            </a:r>
            <a:r>
              <a:rPr lang="es-ES" dirty="0"/>
              <a:t> </a:t>
            </a:r>
            <a:r>
              <a:rPr lang="es-ES" dirty="0" err="1"/>
              <a:t>fitxategian</a:t>
            </a:r>
            <a:r>
              <a:rPr lang="es-ES" dirty="0"/>
              <a:t> </a:t>
            </a:r>
            <a:r>
              <a:rPr lang="es-ES" dirty="0" err="1"/>
              <a:t>zehaztu</a:t>
            </a:r>
            <a:r>
              <a:rPr lang="es-ES" dirty="0"/>
              <a:t> </a:t>
            </a:r>
            <a:r>
              <a:rPr lang="es-ES" i="1" dirty="0" err="1"/>
              <a:t>path</a:t>
            </a:r>
            <a:r>
              <a:rPr lang="es-ES" dirty="0"/>
              <a:t>-a</a:t>
            </a:r>
          </a:p>
          <a:p>
            <a:pPr marL="0" indent="0"/>
            <a:r>
              <a:rPr lang="es-ES" dirty="0" err="1"/>
              <a:t>Prozesua</a:t>
            </a:r>
            <a:r>
              <a:rPr lang="es-ES" dirty="0"/>
              <a:t> </a:t>
            </a:r>
            <a:r>
              <a:rPr lang="es-ES" i="1" dirty="0" err="1"/>
              <a:t>Thread</a:t>
            </a:r>
            <a:r>
              <a:rPr lang="es-ES" dirty="0"/>
              <a:t> baten </a:t>
            </a:r>
            <a:r>
              <a:rPr lang="es-ES" dirty="0" err="1"/>
              <a:t>barruan</a:t>
            </a:r>
            <a:r>
              <a:rPr lang="es-ES" dirty="0"/>
              <a:t> </a:t>
            </a:r>
            <a:r>
              <a:rPr lang="es-ES" dirty="0" err="1"/>
              <a:t>sartu</a:t>
            </a:r>
            <a:endParaRPr dirty="0"/>
          </a:p>
        </p:txBody>
      </p:sp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1500133" y="3725367"/>
            <a:ext cx="3194400" cy="3512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Arazoak</a:t>
            </a:r>
            <a:endParaRPr dirty="0"/>
          </a:p>
        </p:txBody>
      </p:sp>
      <p:sp>
        <p:nvSpPr>
          <p:cNvPr id="687" name="Google Shape;687;p45"/>
          <p:cNvSpPr txBox="1">
            <a:spLocks noGrp="1"/>
          </p:cNvSpPr>
          <p:nvPr>
            <p:ph type="title" idx="3"/>
          </p:nvPr>
        </p:nvSpPr>
        <p:spPr>
          <a:xfrm>
            <a:off x="7502233" y="2110067"/>
            <a:ext cx="3194400" cy="353600"/>
          </a:xfrm>
          <a:prstGeom prst="rect">
            <a:avLst/>
          </a:prstGeom>
        </p:spPr>
        <p:txBody>
          <a:bodyPr spcFirstLastPara="1" wrap="square" lIns="121900" tIns="0" rIns="121900" bIns="0" anchor="ctr" anchorCtr="0">
            <a:noAutofit/>
          </a:bodyPr>
          <a:lstStyle/>
          <a:p>
            <a:r>
              <a:rPr lang="en" dirty="0"/>
              <a:t>Konponbideak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1389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BA1B94-485D-4FD2-B5FA-2BC45E8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Baseak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4709A7-B21C-4479-BC52-45F83E195F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s-ES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458917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 txBox="1">
            <a:spLocks noGrp="1"/>
          </p:cNvSpPr>
          <p:nvPr>
            <p:ph type="title"/>
          </p:nvPr>
        </p:nvSpPr>
        <p:spPr>
          <a:xfrm>
            <a:off x="2430901" y="457600"/>
            <a:ext cx="9758385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Bi aukera</a:t>
            </a:r>
            <a:endParaRPr dirty="0"/>
          </a:p>
        </p:txBody>
      </p:sp>
      <p:sp>
        <p:nvSpPr>
          <p:cNvPr id="724" name="Google Shape;724;p47"/>
          <p:cNvSpPr txBox="1">
            <a:spLocks noGrp="1"/>
          </p:cNvSpPr>
          <p:nvPr>
            <p:ph type="title" idx="2"/>
          </p:nvPr>
        </p:nvSpPr>
        <p:spPr>
          <a:xfrm>
            <a:off x="3528067" y="3364931"/>
            <a:ext cx="3308400" cy="69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SQLite</a:t>
            </a:r>
            <a:endParaRPr dirty="0"/>
          </a:p>
        </p:txBody>
      </p:sp>
      <p:sp>
        <p:nvSpPr>
          <p:cNvPr id="726" name="Google Shape;726;p47"/>
          <p:cNvSpPr txBox="1">
            <a:spLocks noGrp="1"/>
          </p:cNvSpPr>
          <p:nvPr>
            <p:ph type="title" idx="4"/>
          </p:nvPr>
        </p:nvSpPr>
        <p:spPr>
          <a:xfrm>
            <a:off x="7923533" y="3364901"/>
            <a:ext cx="3308400" cy="69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MongoDB</a:t>
            </a:r>
            <a:endParaRPr dirty="0"/>
          </a:p>
        </p:txBody>
      </p:sp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1" y="0"/>
            <a:ext cx="24309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631131" y="6070912"/>
            <a:ext cx="1353376" cy="433595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pic>
        <p:nvPicPr>
          <p:cNvPr id="1026" name="Picture 2" descr="SQLite logo">
            <a:extLst>
              <a:ext uri="{FF2B5EF4-FFF2-40B4-BE49-F238E27FC236}">
                <a16:creationId xmlns:a16="http://schemas.microsoft.com/office/drawing/2014/main" id="{EDDF9578-FE22-4D09-9AB6-FABBE52683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44" t="16000" r="27166" b="16445"/>
          <a:stretch/>
        </p:blipFill>
        <p:spPr bwMode="auto">
          <a:xfrm>
            <a:off x="4835990" y="2179751"/>
            <a:ext cx="930499" cy="97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conos MongoDB - Descarga gratuita, PNG y SVG">
            <a:extLst>
              <a:ext uri="{FF2B5EF4-FFF2-40B4-BE49-F238E27FC236}">
                <a16:creationId xmlns:a16="http://schemas.microsoft.com/office/drawing/2014/main" id="{BF1FB5D9-3BDA-430F-9EE9-FE963FF70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3097" y="2164809"/>
            <a:ext cx="979156" cy="97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CBE168C-F783-4D45-AD26-64D97D2925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8F22E1C-4377-43AF-8CC5-258A2FF71D5F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0" y="2630700"/>
            <a:ext cx="4683600" cy="2841200"/>
          </a:xfrm>
        </p:spPr>
        <p:txBody>
          <a:bodyPr/>
          <a:lstStyle/>
          <a:p>
            <a:r>
              <a:rPr lang="es-ES" dirty="0" err="1"/>
              <a:t>Defektuzko</a:t>
            </a:r>
            <a:r>
              <a:rPr lang="es-ES" dirty="0"/>
              <a:t> </a:t>
            </a:r>
            <a:r>
              <a:rPr lang="es-ES" dirty="0" err="1"/>
              <a:t>aukera</a:t>
            </a:r>
            <a:endParaRPr lang="es-ES" dirty="0"/>
          </a:p>
          <a:p>
            <a:r>
              <a:rPr lang="es-ES" dirty="0" err="1"/>
              <a:t>Erabiltzaileak</a:t>
            </a:r>
            <a:r>
              <a:rPr lang="es-ES" dirty="0"/>
              <a:t> </a:t>
            </a:r>
            <a:r>
              <a:rPr lang="es-ES" dirty="0" err="1"/>
              <a:t>ez</a:t>
            </a:r>
            <a:r>
              <a:rPr lang="es-ES" dirty="0"/>
              <a:t> du </a:t>
            </a:r>
            <a:r>
              <a:rPr lang="es-ES" dirty="0" err="1"/>
              <a:t>ezer</a:t>
            </a:r>
            <a:r>
              <a:rPr lang="es-ES" dirty="0"/>
              <a:t> </a:t>
            </a:r>
            <a:r>
              <a:rPr lang="es-ES" dirty="0" err="1"/>
              <a:t>egin</a:t>
            </a:r>
            <a:r>
              <a:rPr lang="es-ES" dirty="0"/>
              <a:t> </a:t>
            </a:r>
            <a:r>
              <a:rPr lang="es-ES" dirty="0" err="1"/>
              <a:t>behar</a:t>
            </a:r>
            <a:endParaRPr lang="es-ES" dirty="0"/>
          </a:p>
          <a:p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guztiak</a:t>
            </a:r>
            <a:r>
              <a:rPr lang="es-ES" dirty="0"/>
              <a:t> </a:t>
            </a:r>
            <a:r>
              <a:rPr lang="es-ES" dirty="0" err="1"/>
              <a:t>fitxategi</a:t>
            </a:r>
            <a:r>
              <a:rPr lang="es-ES" dirty="0"/>
              <a:t> </a:t>
            </a:r>
            <a:r>
              <a:rPr lang="es-ES" dirty="0" err="1"/>
              <a:t>bakarrean</a:t>
            </a:r>
            <a:endParaRPr lang="es-ES" dirty="0"/>
          </a:p>
          <a:p>
            <a:r>
              <a:rPr lang="es-ES" dirty="0" err="1"/>
              <a:t>Funtzionalitate</a:t>
            </a:r>
            <a:r>
              <a:rPr lang="es-ES" dirty="0"/>
              <a:t> </a:t>
            </a:r>
            <a:r>
              <a:rPr lang="es-ES" dirty="0" err="1"/>
              <a:t>guztiak</a:t>
            </a:r>
            <a:endParaRPr lang="es-ES" dirty="0"/>
          </a:p>
          <a:p>
            <a:r>
              <a:rPr lang="es-ES" dirty="0" err="1"/>
              <a:t>WhatWeb-eko</a:t>
            </a:r>
            <a:r>
              <a:rPr lang="es-ES" dirty="0"/>
              <a:t> </a:t>
            </a:r>
            <a:r>
              <a:rPr lang="es-ES" dirty="0" err="1"/>
              <a:t>fitxategiak</a:t>
            </a:r>
            <a:r>
              <a:rPr lang="es-ES" dirty="0"/>
              <a:t> </a:t>
            </a:r>
            <a:r>
              <a:rPr lang="es-ES" dirty="0" err="1"/>
              <a:t>aldatu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SQLite</a:t>
            </a:r>
          </a:p>
        </p:txBody>
      </p:sp>
      <p:sp>
        <p:nvSpPr>
          <p:cNvPr id="5" name="Google Shape;470;p37">
            <a:extLst>
              <a:ext uri="{FF2B5EF4-FFF2-40B4-BE49-F238E27FC236}">
                <a16:creationId xmlns:a16="http://schemas.microsoft.com/office/drawing/2014/main" id="{136177D0-D380-439E-83E9-0A4AEBC88EA5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D75DD66-A638-46BA-86E2-A977D0B0D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721" y="1176356"/>
            <a:ext cx="6845889" cy="507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69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2" y="2630700"/>
            <a:ext cx="4897030" cy="2841200"/>
          </a:xfrm>
        </p:spPr>
        <p:txBody>
          <a:bodyPr/>
          <a:lstStyle/>
          <a:p>
            <a:r>
              <a:rPr lang="es-ES" dirty="0" err="1"/>
              <a:t>Erabiltzailea</a:t>
            </a:r>
            <a:endParaRPr lang="es-ES" dirty="0"/>
          </a:p>
          <a:p>
            <a:r>
              <a:rPr lang="es-ES" dirty="0" err="1"/>
              <a:t>Gakoa</a:t>
            </a:r>
            <a:endParaRPr lang="es-ES" dirty="0"/>
          </a:p>
          <a:p>
            <a:r>
              <a:rPr lang="es-ES" i="1" dirty="0" err="1"/>
              <a:t>Collection</a:t>
            </a:r>
            <a:r>
              <a:rPr lang="es-ES" i="1" dirty="0"/>
              <a:t> </a:t>
            </a:r>
            <a:r>
              <a:rPr lang="es-ES" dirty="0"/>
              <a:t>(</a:t>
            </a:r>
            <a:r>
              <a:rPr lang="es-ES" dirty="0" err="1"/>
              <a:t>beharrezkoa</a:t>
            </a:r>
            <a:r>
              <a:rPr lang="es-ES" dirty="0"/>
              <a:t>)</a:t>
            </a:r>
          </a:p>
          <a:p>
            <a:r>
              <a:rPr lang="es-ES" dirty="0"/>
              <a:t>MongoDB-</a:t>
            </a:r>
            <a:r>
              <a:rPr lang="es-ES" dirty="0" err="1"/>
              <a:t>ko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erabili</a:t>
            </a:r>
            <a:endParaRPr lang="es-ES" dirty="0"/>
          </a:p>
          <a:p>
            <a:r>
              <a:rPr lang="es-ES" dirty="0" err="1"/>
              <a:t>Murriztasunak</a:t>
            </a:r>
            <a:r>
              <a:rPr lang="es-ES" dirty="0"/>
              <a:t>(</a:t>
            </a:r>
            <a:r>
              <a:rPr lang="es-ES" dirty="0" err="1"/>
              <a:t>konplexutasunagatik</a:t>
            </a:r>
            <a:r>
              <a:rPr lang="es-ES" dirty="0"/>
              <a:t>)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MongoDB</a:t>
            </a:r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D70CC8DA-3A1D-454D-8C43-EE6299957BE4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817EA209-C117-469C-A82B-4F9523A33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766" y="1164373"/>
            <a:ext cx="6776224" cy="508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209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6"/>
          <p:cNvSpPr txBox="1">
            <a:spLocks noGrp="1"/>
          </p:cNvSpPr>
          <p:nvPr>
            <p:ph type="title"/>
          </p:nvPr>
        </p:nvSpPr>
        <p:spPr>
          <a:xfrm>
            <a:off x="3993794" y="1246237"/>
            <a:ext cx="4204011" cy="60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s-ES" dirty="0" err="1"/>
              <a:t>Kargatu</a:t>
            </a:r>
            <a:r>
              <a:rPr lang="es-ES" dirty="0"/>
              <a:t> </a:t>
            </a:r>
            <a:r>
              <a:rPr lang="es-ES" dirty="0" err="1"/>
              <a:t>zutabea</a:t>
            </a:r>
            <a:endParaRPr dirty="0"/>
          </a:p>
        </p:txBody>
      </p:sp>
      <p:sp>
        <p:nvSpPr>
          <p:cNvPr id="454" name="Google Shape;454;p36"/>
          <p:cNvSpPr txBox="1">
            <a:spLocks noGrp="1"/>
          </p:cNvSpPr>
          <p:nvPr>
            <p:ph type="subTitle" idx="2"/>
          </p:nvPr>
        </p:nvSpPr>
        <p:spPr>
          <a:xfrm>
            <a:off x="4564800" y="4979927"/>
            <a:ext cx="3062000" cy="609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Denbora</a:t>
            </a:r>
            <a:r>
              <a:rPr lang="es-ES" dirty="0"/>
              <a:t> </a:t>
            </a:r>
            <a:r>
              <a:rPr lang="es-ES" dirty="0" err="1"/>
              <a:t>faltagatik</a:t>
            </a:r>
            <a:r>
              <a:rPr lang="es-ES" dirty="0"/>
              <a:t>…</a:t>
            </a:r>
            <a:endParaRPr dirty="0"/>
          </a:p>
        </p:txBody>
      </p:sp>
      <p:sp>
        <p:nvSpPr>
          <p:cNvPr id="456" name="Google Shape;456;p36"/>
          <p:cNvSpPr txBox="1">
            <a:spLocks noGrp="1"/>
          </p:cNvSpPr>
          <p:nvPr>
            <p:ph type="subTitle" idx="4"/>
          </p:nvPr>
        </p:nvSpPr>
        <p:spPr>
          <a:xfrm>
            <a:off x="4406389" y="3567475"/>
            <a:ext cx="3378820" cy="6096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n" dirty="0"/>
              <a:t>CMS-arekin batera gordetzen da</a:t>
            </a:r>
            <a:endParaRPr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title" idx="5"/>
          </p:nvPr>
        </p:nvSpPr>
        <p:spPr>
          <a:xfrm>
            <a:off x="3993794" y="2859779"/>
            <a:ext cx="4204010" cy="60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Version zutabea</a:t>
            </a:r>
            <a:endParaRPr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6568647-599A-4F43-9DBB-42A1477B2E37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3993794" y="4273701"/>
            <a:ext cx="4204010" cy="609600"/>
          </a:xfrm>
        </p:spPr>
        <p:txBody>
          <a:bodyPr/>
          <a:lstStyle/>
          <a:p>
            <a:r>
              <a:rPr lang="en" dirty="0"/>
              <a:t>Pantaila kaptura</a:t>
            </a:r>
            <a:endParaRPr lang="es-ES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4868242C-1831-4682-B2B5-286B87829D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Inplementazio</a:t>
            </a:r>
            <a:r>
              <a:rPr lang="es-ES" dirty="0"/>
              <a:t> </a:t>
            </a:r>
            <a:r>
              <a:rPr lang="es-ES" dirty="0" err="1"/>
              <a:t>zaila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6997000" y="2892733"/>
            <a:ext cx="3290000" cy="19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Azterketa</a:t>
            </a:r>
            <a:endParaRPr dirty="0"/>
          </a:p>
        </p:txBody>
      </p:sp>
      <p:sp>
        <p:nvSpPr>
          <p:cNvPr id="62" name="Google Shape;683;p45">
            <a:extLst>
              <a:ext uri="{FF2B5EF4-FFF2-40B4-BE49-F238E27FC236}">
                <a16:creationId xmlns:a16="http://schemas.microsoft.com/office/drawing/2014/main" id="{CE6D6C41-EE23-42D2-8BD2-43F5E854CA9B}"/>
              </a:ext>
            </a:extLst>
          </p:cNvPr>
          <p:cNvSpPr/>
          <p:nvPr/>
        </p:nvSpPr>
        <p:spPr>
          <a:xfrm>
            <a:off x="18" y="2081826"/>
            <a:ext cx="3627863" cy="326837"/>
          </a:xfrm>
          <a:custGeom>
            <a:avLst/>
            <a:gdLst/>
            <a:ahLst/>
            <a:cxnLst/>
            <a:rect l="l" t="t" r="r" b="b"/>
            <a:pathLst>
              <a:path w="104811" h="12026" extrusionOk="0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64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/>
        </p:nvSpPr>
        <p:spPr>
          <a:xfrm>
            <a:off x="672764" y="2892733"/>
            <a:ext cx="4683600" cy="2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4025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1219170" marR="0" lvl="1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828754" marR="0" lvl="2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2438339" marR="0" lvl="3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3047924" marR="0" lvl="4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3657509" marR="0" lvl="5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4267093" marR="0" lvl="6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4876678" marR="0" lvl="7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5486263" marR="0" lvl="8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 dirty="0" err="1"/>
              <a:t>Inplementazio</a:t>
            </a:r>
            <a:r>
              <a:rPr lang="es-ES" dirty="0"/>
              <a:t> </a:t>
            </a:r>
            <a:r>
              <a:rPr lang="es-ES" dirty="0" err="1"/>
              <a:t>errazagoa</a:t>
            </a:r>
            <a:endParaRPr lang="es-ES" dirty="0"/>
          </a:p>
          <a:p>
            <a:r>
              <a:rPr lang="es-ES" dirty="0" err="1"/>
              <a:t>Zuzenean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sartu</a:t>
            </a:r>
            <a:endParaRPr lang="es-ES" dirty="0"/>
          </a:p>
          <a:p>
            <a:r>
              <a:rPr lang="es-ES" dirty="0"/>
              <a:t>JSON</a:t>
            </a:r>
          </a:p>
          <a:p>
            <a:r>
              <a:rPr lang="es-ES" dirty="0"/>
              <a:t>Plataforma </a:t>
            </a:r>
            <a:r>
              <a:rPr lang="es-ES" dirty="0" err="1"/>
              <a:t>anizkoitzentzako</a:t>
            </a:r>
            <a:r>
              <a:rPr lang="es-ES" dirty="0"/>
              <a:t> </a:t>
            </a:r>
            <a:r>
              <a:rPr lang="es-ES" dirty="0" err="1"/>
              <a:t>euskarria</a:t>
            </a:r>
            <a:endParaRPr lang="es-ES" dirty="0"/>
          </a:p>
          <a:p>
            <a:r>
              <a:rPr lang="es-ES" dirty="0"/>
              <a:t>3T </a:t>
            </a:r>
            <a:r>
              <a:rPr lang="es-ES" dirty="0" err="1"/>
              <a:t>studio</a:t>
            </a:r>
            <a:r>
              <a:rPr lang="es-ES" dirty="0"/>
              <a:t> </a:t>
            </a:r>
            <a:r>
              <a:rPr lang="es-ES" dirty="0" err="1"/>
              <a:t>sw</a:t>
            </a:r>
            <a:r>
              <a:rPr lang="es-ES" dirty="0"/>
              <a:t> </a:t>
            </a:r>
            <a:r>
              <a:rPr lang="es-ES" dirty="0" err="1"/>
              <a:t>erabilgarria</a:t>
            </a:r>
            <a:endParaRPr lang="es-ES" dirty="0"/>
          </a:p>
          <a:p>
            <a:r>
              <a:rPr lang="es-ES" dirty="0"/>
              <a:t>SQLite </a:t>
            </a:r>
            <a:r>
              <a:rPr lang="es-ES" dirty="0" err="1"/>
              <a:t>baino</a:t>
            </a:r>
            <a:r>
              <a:rPr lang="es-ES" dirty="0"/>
              <a:t> </a:t>
            </a:r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gehiago</a:t>
            </a:r>
            <a:r>
              <a:rPr lang="es-ES" dirty="0"/>
              <a:t> </a:t>
            </a:r>
            <a:r>
              <a:rPr lang="es-ES" dirty="0" err="1"/>
              <a:t>eskuragarri</a:t>
            </a:r>
            <a:endParaRPr lang="es-ES" dirty="0"/>
          </a:p>
        </p:txBody>
      </p:sp>
      <p:sp>
        <p:nvSpPr>
          <p:cNvPr id="65" name="Marcador de texto 1">
            <a:extLst>
              <a:ext uri="{FF2B5EF4-FFF2-40B4-BE49-F238E27FC236}">
                <a16:creationId xmlns:a16="http://schemas.microsoft.com/office/drawing/2014/main" id="{64021C64-8036-4A6C-9295-8873D4CC7F38}"/>
              </a:ext>
            </a:extLst>
          </p:cNvPr>
          <p:cNvSpPr>
            <a:spLocks noGrp="1"/>
          </p:cNvSpPr>
          <p:nvPr/>
        </p:nvSpPr>
        <p:spPr>
          <a:xfrm>
            <a:off x="7326325" y="2892733"/>
            <a:ext cx="4683600" cy="2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4025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1219170" marR="0" lvl="1" indent="-440256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828754" marR="0" lvl="2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2438339" marR="0" lvl="3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3047924" marR="0" lvl="4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3657509" marR="0" lvl="5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4267093" marR="0" lvl="6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4876678" marR="0" lvl="7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5486263" marR="0" lvl="8" indent="-440256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600"/>
              <a:buFont typeface="Nunito Light"/>
              <a:buChar char="■"/>
              <a:defRPr sz="2133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 dirty="0" err="1"/>
              <a:t>Instalazio</a:t>
            </a:r>
            <a:r>
              <a:rPr lang="es-ES" dirty="0"/>
              <a:t> </a:t>
            </a:r>
            <a:r>
              <a:rPr lang="es-ES" dirty="0" err="1"/>
              <a:t>zaila</a:t>
            </a:r>
            <a:endParaRPr lang="es-ES" dirty="0"/>
          </a:p>
          <a:p>
            <a:r>
              <a:rPr lang="es-ES" dirty="0" err="1"/>
              <a:t>Paketeak</a:t>
            </a:r>
            <a:endParaRPr lang="es-ES" dirty="0"/>
          </a:p>
          <a:p>
            <a:r>
              <a:rPr lang="es-ES" dirty="0" err="1"/>
              <a:t>Gemak</a:t>
            </a:r>
            <a:endParaRPr lang="es-ES" dirty="0"/>
          </a:p>
          <a:p>
            <a:r>
              <a:rPr lang="es-ES" dirty="0" err="1"/>
              <a:t>Erabiltzaile</a:t>
            </a:r>
            <a:r>
              <a:rPr lang="es-ES" dirty="0"/>
              <a:t> </a:t>
            </a:r>
            <a:r>
              <a:rPr lang="es-ES" dirty="0" err="1"/>
              <a:t>arruntarentzat</a:t>
            </a:r>
            <a:r>
              <a:rPr lang="es-ES" dirty="0"/>
              <a:t> traba</a:t>
            </a:r>
          </a:p>
        </p:txBody>
      </p:sp>
      <p:sp>
        <p:nvSpPr>
          <p:cNvPr id="66" name="Título 2">
            <a:extLst>
              <a:ext uri="{FF2B5EF4-FFF2-40B4-BE49-F238E27FC236}">
                <a16:creationId xmlns:a16="http://schemas.microsoft.com/office/drawing/2014/main" id="{8351120A-7675-4C82-A07C-8D7C0BDE2314}"/>
              </a:ext>
            </a:extLst>
          </p:cNvPr>
          <p:cNvSpPr txBox="1">
            <a:spLocks/>
          </p:cNvSpPr>
          <p:nvPr/>
        </p:nvSpPr>
        <p:spPr>
          <a:xfrm>
            <a:off x="672764" y="1635826"/>
            <a:ext cx="4748400" cy="8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4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dirty="0" err="1"/>
              <a:t>Alde</a:t>
            </a:r>
            <a:endParaRPr lang="es-ES" dirty="0"/>
          </a:p>
        </p:txBody>
      </p:sp>
      <p:sp>
        <p:nvSpPr>
          <p:cNvPr id="67" name="Título 2">
            <a:extLst>
              <a:ext uri="{FF2B5EF4-FFF2-40B4-BE49-F238E27FC236}">
                <a16:creationId xmlns:a16="http://schemas.microsoft.com/office/drawing/2014/main" id="{2FBB7ADB-A472-47ED-9FF7-F8A35A9D5E4D}"/>
              </a:ext>
            </a:extLst>
          </p:cNvPr>
          <p:cNvSpPr txBox="1">
            <a:spLocks/>
          </p:cNvSpPr>
          <p:nvPr/>
        </p:nvSpPr>
        <p:spPr>
          <a:xfrm>
            <a:off x="9036577" y="1635826"/>
            <a:ext cx="4748400" cy="8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4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dirty="0" err="1"/>
              <a:t>Aurka</a:t>
            </a:r>
            <a:endParaRPr lang="es-E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BA1B94-485D-4FD2-B5FA-2BC45E8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Kontsulta</a:t>
            </a:r>
            <a:r>
              <a:rPr lang="es-ES" dirty="0"/>
              <a:t> </a:t>
            </a:r>
            <a:r>
              <a:rPr lang="es-ES" dirty="0" err="1"/>
              <a:t>Babestuak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4709A7-B21C-4479-BC52-45F83E195F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s-E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4214466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704067" y="457600"/>
            <a:ext cx="8784000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Prepared Statements</a:t>
            </a:r>
            <a:endParaRPr dirty="0"/>
          </a:p>
        </p:txBody>
      </p:sp>
      <p:sp>
        <p:nvSpPr>
          <p:cNvPr id="387" name="Google Shape;387;p34"/>
          <p:cNvSpPr/>
          <p:nvPr/>
        </p:nvSpPr>
        <p:spPr>
          <a:xfrm flipH="1">
            <a:off x="10538274" y="2439900"/>
            <a:ext cx="543860" cy="239597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88" name="Google Shape;388;p34"/>
          <p:cNvSpPr/>
          <p:nvPr/>
        </p:nvSpPr>
        <p:spPr>
          <a:xfrm flipH="1">
            <a:off x="1583502" y="4664467"/>
            <a:ext cx="291204" cy="239668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89" name="Google Shape;389;p34"/>
          <p:cNvSpPr/>
          <p:nvPr/>
        </p:nvSpPr>
        <p:spPr>
          <a:xfrm flipH="1">
            <a:off x="1442819" y="2835667"/>
            <a:ext cx="431884" cy="239668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91" name="Google Shape;391;p34"/>
          <p:cNvSpPr/>
          <p:nvPr/>
        </p:nvSpPr>
        <p:spPr>
          <a:xfrm flipH="1">
            <a:off x="10312361" y="2835667"/>
            <a:ext cx="291212" cy="239668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92" name="Google Shape;392;p34"/>
          <p:cNvSpPr/>
          <p:nvPr/>
        </p:nvSpPr>
        <p:spPr>
          <a:xfrm flipH="1">
            <a:off x="849415" y="3232634"/>
            <a:ext cx="628652" cy="238465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778000" y="2439900"/>
            <a:ext cx="1031200" cy="103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3021344" y="2367133"/>
            <a:ext cx="2885200" cy="475600"/>
          </a:xfrm>
          <a:prstGeom prst="rect">
            <a:avLst/>
          </a:prstGeom>
        </p:spPr>
        <p:txBody>
          <a:bodyPr spcFirstLastPara="1" wrap="square" lIns="121900" tIns="0" rIns="121900" bIns="0" anchor="b" anchorCtr="0">
            <a:noAutofit/>
          </a:bodyPr>
          <a:lstStyle/>
          <a:p>
            <a:r>
              <a:rPr lang="en" dirty="0"/>
              <a:t>Prepare</a:t>
            </a:r>
            <a:endParaRPr dirty="0"/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6285584" y="2367236"/>
            <a:ext cx="2885200" cy="475600"/>
          </a:xfrm>
          <a:prstGeom prst="rect">
            <a:avLst/>
          </a:prstGeom>
        </p:spPr>
        <p:txBody>
          <a:bodyPr spcFirstLastPara="1" wrap="square" lIns="121900" tIns="0" rIns="121900" bIns="0" anchor="b" anchorCtr="0">
            <a:noAutofit/>
          </a:bodyPr>
          <a:lstStyle/>
          <a:p>
            <a:r>
              <a:rPr lang="en" dirty="0"/>
              <a:t>Bind        </a:t>
            </a:r>
            <a:endParaRPr dirty="0"/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6285567" y="2944265"/>
            <a:ext cx="2885200" cy="5508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n" dirty="0"/>
              <a:t>Erabiltzaileak sartutako datuak filtratu egiten dira</a:t>
            </a:r>
            <a:endParaRPr dirty="0"/>
          </a:p>
        </p:txBody>
      </p:sp>
      <p:sp>
        <p:nvSpPr>
          <p:cNvPr id="397" name="Google Shape;397;p34"/>
          <p:cNvSpPr txBox="1">
            <a:spLocks noGrp="1"/>
          </p:cNvSpPr>
          <p:nvPr>
            <p:ph type="ctrTitle" idx="3"/>
          </p:nvPr>
        </p:nvSpPr>
        <p:spPr>
          <a:xfrm flipH="1">
            <a:off x="3021335" y="4207567"/>
            <a:ext cx="2885200" cy="475600"/>
          </a:xfrm>
          <a:prstGeom prst="rect">
            <a:avLst/>
          </a:prstGeom>
        </p:spPr>
        <p:txBody>
          <a:bodyPr spcFirstLastPara="1" wrap="square" lIns="121900" tIns="0" rIns="121900" bIns="0" anchor="b" anchorCtr="0">
            <a:noAutofit/>
          </a:bodyPr>
          <a:lstStyle/>
          <a:p>
            <a:r>
              <a:rPr lang="en" dirty="0"/>
              <a:t>Execute</a:t>
            </a:r>
            <a:endParaRPr dirty="0"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4"/>
          </p:nvPr>
        </p:nvSpPr>
        <p:spPr>
          <a:xfrm flipH="1">
            <a:off x="3021333" y="4781233"/>
            <a:ext cx="2885200" cy="5508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n" dirty="0"/>
              <a:t>Kontsulta exekutatu datu filtratuekin</a:t>
            </a:r>
            <a:endParaRPr dirty="0"/>
          </a:p>
        </p:txBody>
      </p:sp>
      <p:sp>
        <p:nvSpPr>
          <p:cNvPr id="401" name="Google Shape;401;p34"/>
          <p:cNvSpPr/>
          <p:nvPr/>
        </p:nvSpPr>
        <p:spPr>
          <a:xfrm>
            <a:off x="9359900" y="2439900"/>
            <a:ext cx="1031200" cy="10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 dirty="0"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778000" y="4268700"/>
            <a:ext cx="1031200" cy="10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07" name="Google Shape;407;p34"/>
          <p:cNvSpPr/>
          <p:nvPr/>
        </p:nvSpPr>
        <p:spPr>
          <a:xfrm flipH="1">
            <a:off x="971381" y="4268700"/>
            <a:ext cx="651819" cy="239597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08" name="Google Shape;408;p34"/>
          <p:cNvSpPr/>
          <p:nvPr/>
        </p:nvSpPr>
        <p:spPr>
          <a:xfrm flipH="1">
            <a:off x="685745" y="4664467"/>
            <a:ext cx="760223" cy="239668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09" name="Google Shape;409;p34"/>
          <p:cNvSpPr/>
          <p:nvPr/>
        </p:nvSpPr>
        <p:spPr>
          <a:xfrm flipH="1">
            <a:off x="1169808" y="5061434"/>
            <a:ext cx="431859" cy="238465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10" name="Google Shape;410;p34"/>
          <p:cNvSpPr/>
          <p:nvPr/>
        </p:nvSpPr>
        <p:spPr>
          <a:xfrm flipH="1">
            <a:off x="685814" y="2439900"/>
            <a:ext cx="937389" cy="239597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11" name="Google Shape;411;p34"/>
          <p:cNvSpPr/>
          <p:nvPr/>
        </p:nvSpPr>
        <p:spPr>
          <a:xfrm flipH="1">
            <a:off x="1044272" y="2836234"/>
            <a:ext cx="238421" cy="239668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12" name="Google Shape;412;p34"/>
          <p:cNvSpPr/>
          <p:nvPr/>
        </p:nvSpPr>
        <p:spPr>
          <a:xfrm flipH="1">
            <a:off x="10761403" y="2835667"/>
            <a:ext cx="760231" cy="239668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13" name="Google Shape;413;p34"/>
          <p:cNvSpPr/>
          <p:nvPr/>
        </p:nvSpPr>
        <p:spPr>
          <a:xfrm flipH="1">
            <a:off x="10574215" y="3232634"/>
            <a:ext cx="628652" cy="238465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3021343" y="2944263"/>
            <a:ext cx="3115217" cy="5508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Erabiltzaileak</a:t>
            </a:r>
            <a:r>
              <a:rPr lang="es-ES" dirty="0"/>
              <a:t> </a:t>
            </a:r>
            <a:r>
              <a:rPr lang="es-ES" dirty="0" err="1"/>
              <a:t>datuak</a:t>
            </a:r>
            <a:r>
              <a:rPr lang="es-ES" dirty="0"/>
              <a:t> </a:t>
            </a:r>
            <a:r>
              <a:rPr lang="es-ES" dirty="0" err="1"/>
              <a:t>sartzen</a:t>
            </a:r>
            <a:r>
              <a:rPr lang="es-ES" dirty="0"/>
              <a:t> </a:t>
            </a:r>
            <a:r>
              <a:rPr lang="es-ES" dirty="0" err="1"/>
              <a:t>dituen</a:t>
            </a:r>
            <a:r>
              <a:rPr lang="es-ES" dirty="0"/>
              <a:t> </a:t>
            </a:r>
            <a:r>
              <a:rPr lang="es-ES" dirty="0" err="1"/>
              <a:t>eremuetan</a:t>
            </a:r>
            <a:r>
              <a:rPr lang="es-ES" dirty="0"/>
              <a:t> ‘?’ </a:t>
            </a:r>
            <a:r>
              <a:rPr lang="es-ES" dirty="0" err="1"/>
              <a:t>jarri</a:t>
            </a:r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sp>
        <p:nvSpPr>
          <p:cNvPr id="415" name="Google Shape;415;p34"/>
          <p:cNvSpPr/>
          <p:nvPr/>
        </p:nvSpPr>
        <p:spPr>
          <a:xfrm>
            <a:off x="1986130" y="4477072"/>
            <a:ext cx="614941" cy="614456"/>
          </a:xfrm>
          <a:custGeom>
            <a:avLst/>
            <a:gdLst/>
            <a:ahLst/>
            <a:cxnLst/>
            <a:rect l="l" t="t" r="r" b="b"/>
            <a:pathLst>
              <a:path w="15205" h="15193" extrusionOk="0">
                <a:moveTo>
                  <a:pt x="10109" y="4501"/>
                </a:moveTo>
                <a:cubicBezTo>
                  <a:pt x="10430" y="4501"/>
                  <a:pt x="10692" y="4763"/>
                  <a:pt x="10692" y="5096"/>
                </a:cubicBezTo>
                <a:lnTo>
                  <a:pt x="10692" y="10097"/>
                </a:lnTo>
                <a:cubicBezTo>
                  <a:pt x="10692" y="10418"/>
                  <a:pt x="10430" y="10692"/>
                  <a:pt x="10109" y="10692"/>
                </a:cubicBezTo>
                <a:lnTo>
                  <a:pt x="5096" y="10692"/>
                </a:lnTo>
                <a:cubicBezTo>
                  <a:pt x="4775" y="10692"/>
                  <a:pt x="4513" y="10418"/>
                  <a:pt x="4513" y="10097"/>
                </a:cubicBezTo>
                <a:lnTo>
                  <a:pt x="4513" y="5096"/>
                </a:lnTo>
                <a:cubicBezTo>
                  <a:pt x="4513" y="4763"/>
                  <a:pt x="4775" y="4501"/>
                  <a:pt x="5096" y="4501"/>
                </a:cubicBezTo>
                <a:close/>
                <a:moveTo>
                  <a:pt x="4584" y="1"/>
                </a:moveTo>
                <a:cubicBezTo>
                  <a:pt x="4215" y="1"/>
                  <a:pt x="3918" y="298"/>
                  <a:pt x="3918" y="667"/>
                </a:cubicBezTo>
                <a:lnTo>
                  <a:pt x="3918" y="2001"/>
                </a:lnTo>
                <a:lnTo>
                  <a:pt x="3072" y="2001"/>
                </a:lnTo>
                <a:cubicBezTo>
                  <a:pt x="2477" y="2001"/>
                  <a:pt x="2001" y="2477"/>
                  <a:pt x="2001" y="3060"/>
                </a:cubicBezTo>
                <a:lnTo>
                  <a:pt x="2001" y="3906"/>
                </a:lnTo>
                <a:lnTo>
                  <a:pt x="667" y="3906"/>
                </a:lnTo>
                <a:cubicBezTo>
                  <a:pt x="298" y="3906"/>
                  <a:pt x="1" y="4203"/>
                  <a:pt x="1" y="4573"/>
                </a:cubicBezTo>
                <a:cubicBezTo>
                  <a:pt x="1" y="4942"/>
                  <a:pt x="298" y="5239"/>
                  <a:pt x="667" y="5239"/>
                </a:cubicBezTo>
                <a:lnTo>
                  <a:pt x="2001" y="5239"/>
                </a:lnTo>
                <a:lnTo>
                  <a:pt x="2001" y="6930"/>
                </a:lnTo>
                <a:lnTo>
                  <a:pt x="667" y="6930"/>
                </a:lnTo>
                <a:cubicBezTo>
                  <a:pt x="298" y="6930"/>
                  <a:pt x="1" y="7228"/>
                  <a:pt x="1" y="7597"/>
                </a:cubicBezTo>
                <a:cubicBezTo>
                  <a:pt x="1" y="7966"/>
                  <a:pt x="298" y="8263"/>
                  <a:pt x="667" y="8263"/>
                </a:cubicBezTo>
                <a:lnTo>
                  <a:pt x="2001" y="8263"/>
                </a:lnTo>
                <a:lnTo>
                  <a:pt x="2001" y="9942"/>
                </a:lnTo>
                <a:lnTo>
                  <a:pt x="667" y="9942"/>
                </a:lnTo>
                <a:cubicBezTo>
                  <a:pt x="298" y="9942"/>
                  <a:pt x="1" y="10240"/>
                  <a:pt x="1" y="10609"/>
                </a:cubicBezTo>
                <a:cubicBezTo>
                  <a:pt x="1" y="10978"/>
                  <a:pt x="298" y="11276"/>
                  <a:pt x="667" y="11276"/>
                </a:cubicBezTo>
                <a:lnTo>
                  <a:pt x="2001" y="11276"/>
                </a:lnTo>
                <a:lnTo>
                  <a:pt x="2001" y="12133"/>
                </a:lnTo>
                <a:cubicBezTo>
                  <a:pt x="2001" y="12716"/>
                  <a:pt x="2477" y="13193"/>
                  <a:pt x="3072" y="13193"/>
                </a:cubicBezTo>
                <a:lnTo>
                  <a:pt x="3918" y="13193"/>
                </a:lnTo>
                <a:lnTo>
                  <a:pt x="3918" y="14526"/>
                </a:lnTo>
                <a:cubicBezTo>
                  <a:pt x="3918" y="14895"/>
                  <a:pt x="4215" y="15193"/>
                  <a:pt x="4584" y="15193"/>
                </a:cubicBezTo>
                <a:cubicBezTo>
                  <a:pt x="4954" y="15193"/>
                  <a:pt x="5251" y="14895"/>
                  <a:pt x="5251" y="14526"/>
                </a:cubicBezTo>
                <a:lnTo>
                  <a:pt x="5251" y="13193"/>
                </a:lnTo>
                <a:lnTo>
                  <a:pt x="6930" y="13193"/>
                </a:lnTo>
                <a:lnTo>
                  <a:pt x="6930" y="14526"/>
                </a:lnTo>
                <a:cubicBezTo>
                  <a:pt x="6930" y="14895"/>
                  <a:pt x="7240" y="15193"/>
                  <a:pt x="7597" y="15193"/>
                </a:cubicBezTo>
                <a:cubicBezTo>
                  <a:pt x="7966" y="15193"/>
                  <a:pt x="8264" y="14895"/>
                  <a:pt x="8264" y="14526"/>
                </a:cubicBezTo>
                <a:lnTo>
                  <a:pt x="8264" y="13193"/>
                </a:lnTo>
                <a:lnTo>
                  <a:pt x="9954" y="13193"/>
                </a:lnTo>
                <a:lnTo>
                  <a:pt x="9954" y="14526"/>
                </a:lnTo>
                <a:cubicBezTo>
                  <a:pt x="9954" y="14895"/>
                  <a:pt x="10252" y="15193"/>
                  <a:pt x="10621" y="15193"/>
                </a:cubicBezTo>
                <a:cubicBezTo>
                  <a:pt x="10990" y="15193"/>
                  <a:pt x="11288" y="14895"/>
                  <a:pt x="11288" y="14526"/>
                </a:cubicBezTo>
                <a:lnTo>
                  <a:pt x="11288" y="13193"/>
                </a:lnTo>
                <a:lnTo>
                  <a:pt x="12133" y="13193"/>
                </a:lnTo>
                <a:cubicBezTo>
                  <a:pt x="12728" y="13193"/>
                  <a:pt x="13205" y="12716"/>
                  <a:pt x="13205" y="12133"/>
                </a:cubicBezTo>
                <a:lnTo>
                  <a:pt x="13205" y="11276"/>
                </a:lnTo>
                <a:lnTo>
                  <a:pt x="14538" y="11276"/>
                </a:lnTo>
                <a:cubicBezTo>
                  <a:pt x="14907" y="11276"/>
                  <a:pt x="15205" y="10978"/>
                  <a:pt x="15205" y="10609"/>
                </a:cubicBezTo>
                <a:cubicBezTo>
                  <a:pt x="15205" y="10240"/>
                  <a:pt x="14907" y="9942"/>
                  <a:pt x="14538" y="9942"/>
                </a:cubicBezTo>
                <a:lnTo>
                  <a:pt x="13205" y="9942"/>
                </a:lnTo>
                <a:lnTo>
                  <a:pt x="13205" y="8263"/>
                </a:lnTo>
                <a:lnTo>
                  <a:pt x="14538" y="8263"/>
                </a:lnTo>
                <a:cubicBezTo>
                  <a:pt x="14907" y="8263"/>
                  <a:pt x="15205" y="7966"/>
                  <a:pt x="15205" y="7597"/>
                </a:cubicBezTo>
                <a:cubicBezTo>
                  <a:pt x="15205" y="7228"/>
                  <a:pt x="14907" y="6930"/>
                  <a:pt x="14538" y="6930"/>
                </a:cubicBezTo>
                <a:lnTo>
                  <a:pt x="13205" y="6930"/>
                </a:lnTo>
                <a:lnTo>
                  <a:pt x="13205" y="5239"/>
                </a:lnTo>
                <a:lnTo>
                  <a:pt x="14538" y="5239"/>
                </a:lnTo>
                <a:cubicBezTo>
                  <a:pt x="14907" y="5239"/>
                  <a:pt x="15205" y="4942"/>
                  <a:pt x="15205" y="4573"/>
                </a:cubicBezTo>
                <a:cubicBezTo>
                  <a:pt x="15205" y="4203"/>
                  <a:pt x="14907" y="3906"/>
                  <a:pt x="14538" y="3906"/>
                </a:cubicBezTo>
                <a:lnTo>
                  <a:pt x="13205" y="3906"/>
                </a:lnTo>
                <a:lnTo>
                  <a:pt x="13205" y="3060"/>
                </a:lnTo>
                <a:cubicBezTo>
                  <a:pt x="13205" y="2477"/>
                  <a:pt x="12728" y="2001"/>
                  <a:pt x="12133" y="2001"/>
                </a:cubicBezTo>
                <a:lnTo>
                  <a:pt x="11288" y="2001"/>
                </a:lnTo>
                <a:lnTo>
                  <a:pt x="11288" y="667"/>
                </a:lnTo>
                <a:cubicBezTo>
                  <a:pt x="11288" y="298"/>
                  <a:pt x="10990" y="1"/>
                  <a:pt x="10621" y="1"/>
                </a:cubicBezTo>
                <a:cubicBezTo>
                  <a:pt x="10252" y="1"/>
                  <a:pt x="9954" y="298"/>
                  <a:pt x="9954" y="667"/>
                </a:cubicBezTo>
                <a:lnTo>
                  <a:pt x="9954" y="2001"/>
                </a:lnTo>
                <a:lnTo>
                  <a:pt x="8264" y="2001"/>
                </a:lnTo>
                <a:lnTo>
                  <a:pt x="8264" y="667"/>
                </a:lnTo>
                <a:cubicBezTo>
                  <a:pt x="8264" y="298"/>
                  <a:pt x="7966" y="1"/>
                  <a:pt x="7597" y="1"/>
                </a:cubicBezTo>
                <a:cubicBezTo>
                  <a:pt x="7240" y="1"/>
                  <a:pt x="6930" y="298"/>
                  <a:pt x="6930" y="667"/>
                </a:cubicBezTo>
                <a:lnTo>
                  <a:pt x="6930" y="2001"/>
                </a:lnTo>
                <a:lnTo>
                  <a:pt x="5251" y="2001"/>
                </a:lnTo>
                <a:lnTo>
                  <a:pt x="5251" y="667"/>
                </a:lnTo>
                <a:cubicBezTo>
                  <a:pt x="5251" y="298"/>
                  <a:pt x="4954" y="1"/>
                  <a:pt x="45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grpSp>
        <p:nvGrpSpPr>
          <p:cNvPr id="416" name="Google Shape;416;p34"/>
          <p:cNvGrpSpPr/>
          <p:nvPr/>
        </p:nvGrpSpPr>
        <p:grpSpPr>
          <a:xfrm>
            <a:off x="9571389" y="4480465"/>
            <a:ext cx="608225" cy="607673"/>
            <a:chOff x="858739" y="828453"/>
            <a:chExt cx="456169" cy="455755"/>
          </a:xfrm>
        </p:grpSpPr>
        <p:sp>
          <p:nvSpPr>
            <p:cNvPr id="417" name="Google Shape;417;p34"/>
            <p:cNvSpPr/>
            <p:nvPr/>
          </p:nvSpPr>
          <p:spPr>
            <a:xfrm>
              <a:off x="860893" y="976860"/>
              <a:ext cx="113080" cy="114505"/>
            </a:xfrm>
            <a:custGeom>
              <a:avLst/>
              <a:gdLst/>
              <a:ahLst/>
              <a:cxnLst/>
              <a:rect l="l" t="t" r="r" b="b"/>
              <a:pathLst>
                <a:path w="3728" h="3775" extrusionOk="0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51951" y="1169337"/>
              <a:ext cx="114505" cy="112716"/>
            </a:xfrm>
            <a:custGeom>
              <a:avLst/>
              <a:gdLst/>
              <a:ahLst/>
              <a:cxnLst/>
              <a:rect l="l" t="t" r="r" b="b"/>
              <a:pathLst>
                <a:path w="3775" h="3716" extrusionOk="0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858739" y="1141888"/>
              <a:ext cx="142684" cy="142320"/>
            </a:xfrm>
            <a:custGeom>
              <a:avLst/>
              <a:gdLst/>
              <a:ahLst/>
              <a:cxnLst/>
              <a:rect l="l" t="t" r="r" b="b"/>
              <a:pathLst>
                <a:path w="4704" h="4692" extrusionOk="0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192416" y="102490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915065" y="828453"/>
              <a:ext cx="399843" cy="398357"/>
            </a:xfrm>
            <a:custGeom>
              <a:avLst/>
              <a:gdLst/>
              <a:ahLst/>
              <a:cxnLst/>
              <a:rect l="l" t="t" r="r" b="b"/>
              <a:pathLst>
                <a:path w="13182" h="13133" extrusionOk="0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422" name="Google Shape;422;p34"/>
          <p:cNvSpPr/>
          <p:nvPr/>
        </p:nvSpPr>
        <p:spPr>
          <a:xfrm>
            <a:off x="2024390" y="2648515"/>
            <a:ext cx="538423" cy="613971"/>
          </a:xfrm>
          <a:custGeom>
            <a:avLst/>
            <a:gdLst/>
            <a:ahLst/>
            <a:cxnLst/>
            <a:rect l="l" t="t" r="r" b="b"/>
            <a:pathLst>
              <a:path w="13313" h="15181" extrusionOk="0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7" name="Gráfico 6" descr="Filtro">
            <a:extLst>
              <a:ext uri="{FF2B5EF4-FFF2-40B4-BE49-F238E27FC236}">
                <a16:creationId xmlns:a16="http://schemas.microsoft.com/office/drawing/2014/main" id="{C6D1D476-509B-485E-86B8-8083582C4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18300" y="24983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BA1B94-485D-4FD2-B5FA-2BC45E8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Bilaketak</a:t>
            </a:r>
            <a:r>
              <a:rPr lang="es-ES" dirty="0"/>
              <a:t> eta </a:t>
            </a:r>
            <a:r>
              <a:rPr lang="es-ES" dirty="0" err="1"/>
              <a:t>Iragazkiak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4709A7-B21C-4479-BC52-45F83E195F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s-E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171872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2"/>
          <p:cNvSpPr txBox="1">
            <a:spLocks noGrp="1"/>
          </p:cNvSpPr>
          <p:nvPr>
            <p:ph type="title"/>
          </p:nvPr>
        </p:nvSpPr>
        <p:spPr>
          <a:xfrm>
            <a:off x="3274828" y="933667"/>
            <a:ext cx="7198242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Eskerrik Asko!</a:t>
            </a:r>
            <a:endParaRPr dirty="0"/>
          </a:p>
        </p:txBody>
      </p:sp>
      <p:sp>
        <p:nvSpPr>
          <p:cNvPr id="899" name="Google Shape;899;p52"/>
          <p:cNvSpPr txBox="1">
            <a:spLocks noGrp="1"/>
          </p:cNvSpPr>
          <p:nvPr>
            <p:ph type="subTitle" idx="1"/>
          </p:nvPr>
        </p:nvSpPr>
        <p:spPr>
          <a:xfrm>
            <a:off x="3718200" y="2021167"/>
            <a:ext cx="6754870" cy="16112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Galderarik</a:t>
            </a:r>
            <a:r>
              <a:rPr lang="es-ES" dirty="0"/>
              <a:t>?</a:t>
            </a:r>
          </a:p>
          <a:p>
            <a:pPr marL="0" indent="0"/>
            <a:r>
              <a:rPr lang="es-ES" dirty="0" err="1"/>
              <a:t>Proiektua</a:t>
            </a:r>
            <a:r>
              <a:rPr lang="es-ES" dirty="0"/>
              <a:t> </a:t>
            </a:r>
            <a:r>
              <a:rPr lang="es-ES" dirty="0" err="1"/>
              <a:t>deskargatzeko</a:t>
            </a:r>
            <a:r>
              <a:rPr lang="es-ES" dirty="0"/>
              <a:t> eta </a:t>
            </a:r>
            <a:r>
              <a:rPr lang="es-ES" dirty="0" err="1"/>
              <a:t>informazio</a:t>
            </a:r>
            <a:r>
              <a:rPr lang="es-ES" dirty="0"/>
              <a:t> </a:t>
            </a:r>
            <a:r>
              <a:rPr lang="es-ES" dirty="0" err="1"/>
              <a:t>gehiago</a:t>
            </a:r>
            <a:r>
              <a:rPr lang="es-ES" dirty="0"/>
              <a:t> GitHub:</a:t>
            </a:r>
          </a:p>
          <a:p>
            <a:pPr marL="0" indent="0"/>
            <a:r>
              <a:rPr lang="es-ES" dirty="0"/>
              <a:t>https://github.com/UPV-EHU-Bilbao/WhatWebVFX</a:t>
            </a:r>
          </a:p>
          <a:p>
            <a:pPr marL="0" indent="0"/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pic>
        <p:nvPicPr>
          <p:cNvPr id="1026" name="Picture 2" descr="Logotipo de github - Iconos gratis de redes sociales">
            <a:extLst>
              <a:ext uri="{FF2B5EF4-FFF2-40B4-BE49-F238E27FC236}">
                <a16:creationId xmlns:a16="http://schemas.microsoft.com/office/drawing/2014/main" id="{41FF1A1C-BAFA-4B28-A6FE-F4EC77120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107" y="2684113"/>
            <a:ext cx="303633" cy="30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 txBox="1">
            <a:spLocks noGrp="1"/>
          </p:cNvSpPr>
          <p:nvPr>
            <p:ph type="title" idx="6"/>
          </p:nvPr>
        </p:nvSpPr>
        <p:spPr>
          <a:xfrm>
            <a:off x="1704000" y="456000"/>
            <a:ext cx="8784000" cy="8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CMS Erlaitza</a:t>
            </a:r>
            <a:endParaRPr dirty="0"/>
          </a:p>
        </p:txBody>
      </p:sp>
      <p:sp>
        <p:nvSpPr>
          <p:cNvPr id="463" name="Google Shape;463;p37"/>
          <p:cNvSpPr txBox="1">
            <a:spLocks noGrp="1"/>
          </p:cNvSpPr>
          <p:nvPr>
            <p:ph type="subTitle" idx="1"/>
          </p:nvPr>
        </p:nvSpPr>
        <p:spPr>
          <a:xfrm flipH="1">
            <a:off x="8054167" y="2571533"/>
            <a:ext cx="2755200" cy="5740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Iragazkia</a:t>
            </a:r>
            <a:r>
              <a:rPr lang="es-ES" dirty="0"/>
              <a:t> </a:t>
            </a:r>
            <a:r>
              <a:rPr lang="es-ES" dirty="0" err="1"/>
              <a:t>aplikatuta</a:t>
            </a:r>
            <a:r>
              <a:rPr lang="es-ES" dirty="0"/>
              <a:t> </a:t>
            </a:r>
            <a:r>
              <a:rPr lang="es-ES" dirty="0" err="1"/>
              <a:t>izanda</a:t>
            </a:r>
            <a:r>
              <a:rPr lang="es-ES" dirty="0"/>
              <a:t> </a:t>
            </a:r>
            <a:r>
              <a:rPr lang="es-ES" dirty="0" err="1"/>
              <a:t>bilaketak</a:t>
            </a:r>
            <a:r>
              <a:rPr lang="es-ES" dirty="0"/>
              <a:t> </a:t>
            </a:r>
            <a:r>
              <a:rPr lang="es-ES" dirty="0" err="1"/>
              <a:t>egin</a:t>
            </a:r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sp>
        <p:nvSpPr>
          <p:cNvPr id="464" name="Google Shape;464;p37"/>
          <p:cNvSpPr txBox="1">
            <a:spLocks noGrp="1"/>
          </p:cNvSpPr>
          <p:nvPr>
            <p:ph type="ctrTitle" idx="2"/>
          </p:nvPr>
        </p:nvSpPr>
        <p:spPr>
          <a:xfrm flipH="1">
            <a:off x="1383467" y="1905005"/>
            <a:ext cx="2755200" cy="574000"/>
          </a:xfrm>
          <a:prstGeom prst="rect">
            <a:avLst/>
          </a:prstGeom>
        </p:spPr>
        <p:txBody>
          <a:bodyPr spcFirstLastPara="1" wrap="square" lIns="121900" tIns="121900" rIns="121900" bIns="0" anchor="b" anchorCtr="0">
            <a:noAutofit/>
          </a:bodyPr>
          <a:lstStyle/>
          <a:p>
            <a:r>
              <a:rPr lang="en" dirty="0"/>
              <a:t>Bilaketak</a:t>
            </a:r>
            <a:endParaRPr dirty="0"/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3"/>
          </p:nvPr>
        </p:nvSpPr>
        <p:spPr>
          <a:xfrm flipH="1">
            <a:off x="1382667" y="2571533"/>
            <a:ext cx="2756000" cy="5740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Momentuan</a:t>
            </a:r>
            <a:r>
              <a:rPr lang="es-ES" dirty="0"/>
              <a:t> </a:t>
            </a:r>
            <a:r>
              <a:rPr lang="es-ES" dirty="0" err="1"/>
              <a:t>egiten</a:t>
            </a:r>
            <a:r>
              <a:rPr lang="es-ES" dirty="0"/>
              <a:t> </a:t>
            </a:r>
            <a:r>
              <a:rPr lang="es-ES" dirty="0" err="1"/>
              <a:t>dira</a:t>
            </a:r>
            <a:endParaRPr dirty="0"/>
          </a:p>
          <a:p>
            <a:pPr marL="0" indent="0"/>
            <a:endParaRPr dirty="0"/>
          </a:p>
        </p:txBody>
      </p:sp>
      <p:sp>
        <p:nvSpPr>
          <p:cNvPr id="466" name="Google Shape;466;p37"/>
          <p:cNvSpPr txBox="1">
            <a:spLocks noGrp="1"/>
          </p:cNvSpPr>
          <p:nvPr>
            <p:ph type="subTitle" idx="5"/>
          </p:nvPr>
        </p:nvSpPr>
        <p:spPr>
          <a:xfrm flipH="1">
            <a:off x="4719287" y="2571533"/>
            <a:ext cx="2756000" cy="5740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indent="0"/>
            <a:r>
              <a:rPr lang="es-ES" dirty="0" err="1"/>
              <a:t>Zerbitzariaren</a:t>
            </a:r>
            <a:r>
              <a:rPr lang="es-ES" dirty="0"/>
              <a:t> </a:t>
            </a:r>
            <a:r>
              <a:rPr lang="es-ES" dirty="0" err="1"/>
              <a:t>kokapenaren</a:t>
            </a:r>
            <a:r>
              <a:rPr lang="es-ES" dirty="0"/>
              <a:t> </a:t>
            </a:r>
            <a:r>
              <a:rPr lang="es-ES" dirty="0" err="1"/>
              <a:t>arabera</a:t>
            </a:r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grpSp>
        <p:nvGrpSpPr>
          <p:cNvPr id="467" name="Google Shape;467;p37"/>
          <p:cNvGrpSpPr/>
          <p:nvPr/>
        </p:nvGrpSpPr>
        <p:grpSpPr>
          <a:xfrm>
            <a:off x="5135798" y="3427417"/>
            <a:ext cx="1920407" cy="3430572"/>
            <a:chOff x="3851848" y="2570562"/>
            <a:chExt cx="1440305" cy="2572929"/>
          </a:xfrm>
        </p:grpSpPr>
        <p:sp>
          <p:nvSpPr>
            <p:cNvPr id="468" name="Google Shape;468;p37"/>
            <p:cNvSpPr/>
            <p:nvPr/>
          </p:nvSpPr>
          <p:spPr>
            <a:xfrm>
              <a:off x="3851848" y="4010317"/>
              <a:ext cx="1440305" cy="719800"/>
            </a:xfrm>
            <a:custGeom>
              <a:avLst/>
              <a:gdLst/>
              <a:ahLst/>
              <a:cxnLst/>
              <a:rect l="l" t="t" r="r" b="b"/>
              <a:pathLst>
                <a:path w="45006" h="22492" extrusionOk="0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4213029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3851848" y="2570562"/>
              <a:ext cx="1440305" cy="1439920"/>
            </a:xfrm>
            <a:custGeom>
              <a:avLst/>
              <a:gdLst/>
              <a:ahLst/>
              <a:cxnLst/>
              <a:rect l="l" t="t" r="r" b="b"/>
              <a:pathLst>
                <a:path w="45006" h="44994" extrusionOk="0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471" name="Google Shape;471;p37"/>
          <p:cNvGrpSpPr/>
          <p:nvPr/>
        </p:nvGrpSpPr>
        <p:grpSpPr>
          <a:xfrm>
            <a:off x="1799249" y="3427417"/>
            <a:ext cx="2398524" cy="3430572"/>
            <a:chOff x="1349436" y="2570562"/>
            <a:chExt cx="1798893" cy="2572929"/>
          </a:xfrm>
        </p:grpSpPr>
        <p:sp>
          <p:nvSpPr>
            <p:cNvPr id="472" name="Google Shape;472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428436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349436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476" name="Google Shape;476;p37"/>
          <p:cNvGrpSpPr/>
          <p:nvPr/>
        </p:nvGrpSpPr>
        <p:grpSpPr>
          <a:xfrm>
            <a:off x="7994274" y="3427417"/>
            <a:ext cx="2398524" cy="3430572"/>
            <a:chOff x="5995705" y="2570562"/>
            <a:chExt cx="1798893" cy="2572929"/>
          </a:xfrm>
        </p:grpSpPr>
        <p:sp>
          <p:nvSpPr>
            <p:cNvPr id="477" name="Google Shape;477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354614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5705" y="4730018"/>
              <a:ext cx="720184" cy="413472"/>
            </a:xfrm>
            <a:custGeom>
              <a:avLst/>
              <a:gdLst/>
              <a:ahLst/>
              <a:cxnLst/>
              <a:rect l="l" t="t" r="r" b="b"/>
              <a:pathLst>
                <a:path w="22504" h="12920" extrusionOk="0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481" name="Google Shape;481;p37"/>
          <p:cNvSpPr txBox="1">
            <a:spLocks noGrp="1"/>
          </p:cNvSpPr>
          <p:nvPr>
            <p:ph type="ctrTitle" idx="7"/>
          </p:nvPr>
        </p:nvSpPr>
        <p:spPr>
          <a:xfrm flipH="1">
            <a:off x="4718816" y="1905005"/>
            <a:ext cx="2755200" cy="574000"/>
          </a:xfrm>
          <a:prstGeom prst="rect">
            <a:avLst/>
          </a:prstGeom>
        </p:spPr>
        <p:txBody>
          <a:bodyPr spcFirstLastPara="1" wrap="square" lIns="121900" tIns="121900" rIns="121900" bIns="0" anchor="b" anchorCtr="0">
            <a:noAutofit/>
          </a:bodyPr>
          <a:lstStyle/>
          <a:p>
            <a:r>
              <a:rPr lang="en" dirty="0"/>
              <a:t>Iragazkiak</a:t>
            </a:r>
            <a:endParaRPr dirty="0"/>
          </a:p>
        </p:txBody>
      </p:sp>
      <p:sp>
        <p:nvSpPr>
          <p:cNvPr id="482" name="Google Shape;482;p37"/>
          <p:cNvSpPr txBox="1">
            <a:spLocks noGrp="1"/>
          </p:cNvSpPr>
          <p:nvPr>
            <p:ph type="ctrTitle" idx="8"/>
          </p:nvPr>
        </p:nvSpPr>
        <p:spPr>
          <a:xfrm flipH="1">
            <a:off x="7968171" y="1905005"/>
            <a:ext cx="3048195" cy="574000"/>
          </a:xfrm>
          <a:prstGeom prst="rect">
            <a:avLst/>
          </a:prstGeom>
        </p:spPr>
        <p:txBody>
          <a:bodyPr spcFirstLastPara="1" wrap="square" lIns="121900" tIns="121900" rIns="121900" bIns="0" anchor="b" anchorCtr="0">
            <a:noAutofit/>
          </a:bodyPr>
          <a:lstStyle/>
          <a:p>
            <a:r>
              <a:rPr lang="en" dirty="0"/>
              <a:t>Bilaketak Iragazkiekin</a:t>
            </a:r>
            <a:endParaRPr dirty="0"/>
          </a:p>
        </p:txBody>
      </p:sp>
      <p:grpSp>
        <p:nvGrpSpPr>
          <p:cNvPr id="494" name="Google Shape;494;p37"/>
          <p:cNvGrpSpPr/>
          <p:nvPr/>
        </p:nvGrpSpPr>
        <p:grpSpPr>
          <a:xfrm>
            <a:off x="8841436" y="3883666"/>
            <a:ext cx="1197369" cy="1006804"/>
            <a:chOff x="-3420500" y="-562633"/>
            <a:chExt cx="898027" cy="755103"/>
          </a:xfrm>
        </p:grpSpPr>
        <p:sp>
          <p:nvSpPr>
            <p:cNvPr id="495" name="Google Shape;495;p37"/>
            <p:cNvSpPr/>
            <p:nvPr/>
          </p:nvSpPr>
          <p:spPr>
            <a:xfrm>
              <a:off x="-3251785" y="-284761"/>
              <a:ext cx="90801" cy="90801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1148" y="0"/>
                  </a:moveTo>
                  <a:cubicBezTo>
                    <a:pt x="512" y="0"/>
                    <a:pt x="0" y="512"/>
                    <a:pt x="0" y="1148"/>
                  </a:cubicBezTo>
                  <a:cubicBezTo>
                    <a:pt x="0" y="1784"/>
                    <a:pt x="512" y="2296"/>
                    <a:pt x="1148" y="2296"/>
                  </a:cubicBezTo>
                  <a:cubicBezTo>
                    <a:pt x="1784" y="2296"/>
                    <a:pt x="2295" y="1784"/>
                    <a:pt x="2295" y="1148"/>
                  </a:cubicBezTo>
                  <a:cubicBezTo>
                    <a:pt x="2295" y="512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3119929" y="-276811"/>
              <a:ext cx="380328" cy="74863"/>
            </a:xfrm>
            <a:custGeom>
              <a:avLst/>
              <a:gdLst/>
              <a:ahLst/>
              <a:cxnLst/>
              <a:rect l="l" t="t" r="r" b="b"/>
              <a:pathLst>
                <a:path w="9617" h="1893" extrusionOk="0">
                  <a:moveTo>
                    <a:pt x="947" y="1"/>
                  </a:moveTo>
                  <a:cubicBezTo>
                    <a:pt x="419" y="1"/>
                    <a:pt x="1" y="435"/>
                    <a:pt x="1" y="947"/>
                  </a:cubicBezTo>
                  <a:cubicBezTo>
                    <a:pt x="1" y="1474"/>
                    <a:pt x="419" y="1893"/>
                    <a:pt x="947" y="1893"/>
                  </a:cubicBezTo>
                  <a:lnTo>
                    <a:pt x="8686" y="1893"/>
                  </a:lnTo>
                  <a:cubicBezTo>
                    <a:pt x="9198" y="1893"/>
                    <a:pt x="9617" y="1474"/>
                    <a:pt x="9617" y="947"/>
                  </a:cubicBezTo>
                  <a:cubicBezTo>
                    <a:pt x="9617" y="435"/>
                    <a:pt x="9198" y="1"/>
                    <a:pt x="8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-3251785" y="-135700"/>
              <a:ext cx="90801" cy="90801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1148" y="0"/>
                  </a:moveTo>
                  <a:cubicBezTo>
                    <a:pt x="512" y="0"/>
                    <a:pt x="0" y="527"/>
                    <a:pt x="0" y="1148"/>
                  </a:cubicBezTo>
                  <a:cubicBezTo>
                    <a:pt x="0" y="1784"/>
                    <a:pt x="512" y="2295"/>
                    <a:pt x="1148" y="2295"/>
                  </a:cubicBezTo>
                  <a:cubicBezTo>
                    <a:pt x="1784" y="2295"/>
                    <a:pt x="2295" y="1784"/>
                    <a:pt x="2295" y="1148"/>
                  </a:cubicBezTo>
                  <a:cubicBezTo>
                    <a:pt x="2295" y="527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-3119929" y="-127118"/>
              <a:ext cx="380328" cy="74231"/>
            </a:xfrm>
            <a:custGeom>
              <a:avLst/>
              <a:gdLst/>
              <a:ahLst/>
              <a:cxnLst/>
              <a:rect l="l" t="t" r="r" b="b"/>
              <a:pathLst>
                <a:path w="9617" h="1877" extrusionOk="0">
                  <a:moveTo>
                    <a:pt x="947" y="0"/>
                  </a:moveTo>
                  <a:cubicBezTo>
                    <a:pt x="419" y="0"/>
                    <a:pt x="1" y="419"/>
                    <a:pt x="1" y="931"/>
                  </a:cubicBezTo>
                  <a:cubicBezTo>
                    <a:pt x="1" y="1458"/>
                    <a:pt x="419" y="1877"/>
                    <a:pt x="947" y="1877"/>
                  </a:cubicBezTo>
                  <a:lnTo>
                    <a:pt x="8686" y="1877"/>
                  </a:lnTo>
                  <a:cubicBezTo>
                    <a:pt x="9198" y="1877"/>
                    <a:pt x="9617" y="1458"/>
                    <a:pt x="9617" y="931"/>
                  </a:cubicBezTo>
                  <a:cubicBezTo>
                    <a:pt x="9617" y="419"/>
                    <a:pt x="9198" y="0"/>
                    <a:pt x="8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-2754973" y="-30222"/>
              <a:ext cx="232500" cy="222692"/>
            </a:xfrm>
            <a:custGeom>
              <a:avLst/>
              <a:gdLst/>
              <a:ahLst/>
              <a:cxnLst/>
              <a:rect l="l" t="t" r="r" b="b"/>
              <a:pathLst>
                <a:path w="5879" h="5631" extrusionOk="0">
                  <a:moveTo>
                    <a:pt x="1381" y="1"/>
                  </a:moveTo>
                  <a:cubicBezTo>
                    <a:pt x="1055" y="1"/>
                    <a:pt x="730" y="125"/>
                    <a:pt x="497" y="357"/>
                  </a:cubicBezTo>
                  <a:cubicBezTo>
                    <a:pt x="1" y="854"/>
                    <a:pt x="1" y="1645"/>
                    <a:pt x="497" y="2141"/>
                  </a:cubicBezTo>
                  <a:lnTo>
                    <a:pt x="1164" y="2808"/>
                  </a:lnTo>
                  <a:lnTo>
                    <a:pt x="497" y="3475"/>
                  </a:lnTo>
                  <a:cubicBezTo>
                    <a:pt x="1" y="3971"/>
                    <a:pt x="1" y="4762"/>
                    <a:pt x="497" y="5258"/>
                  </a:cubicBezTo>
                  <a:cubicBezTo>
                    <a:pt x="730" y="5491"/>
                    <a:pt x="1055" y="5631"/>
                    <a:pt x="1381" y="5631"/>
                  </a:cubicBezTo>
                  <a:cubicBezTo>
                    <a:pt x="1722" y="5631"/>
                    <a:pt x="2033" y="5491"/>
                    <a:pt x="2281" y="5258"/>
                  </a:cubicBezTo>
                  <a:lnTo>
                    <a:pt x="2948" y="4591"/>
                  </a:lnTo>
                  <a:lnTo>
                    <a:pt x="3615" y="5258"/>
                  </a:lnTo>
                  <a:cubicBezTo>
                    <a:pt x="3847" y="5491"/>
                    <a:pt x="4157" y="5631"/>
                    <a:pt x="4499" y="5631"/>
                  </a:cubicBezTo>
                  <a:cubicBezTo>
                    <a:pt x="4840" y="5631"/>
                    <a:pt x="5150" y="5491"/>
                    <a:pt x="5383" y="5258"/>
                  </a:cubicBezTo>
                  <a:cubicBezTo>
                    <a:pt x="5879" y="4762"/>
                    <a:pt x="5879" y="3971"/>
                    <a:pt x="5383" y="3475"/>
                  </a:cubicBezTo>
                  <a:lnTo>
                    <a:pt x="4716" y="2808"/>
                  </a:lnTo>
                  <a:lnTo>
                    <a:pt x="5383" y="2141"/>
                  </a:lnTo>
                  <a:cubicBezTo>
                    <a:pt x="5879" y="1645"/>
                    <a:pt x="5879" y="854"/>
                    <a:pt x="5383" y="357"/>
                  </a:cubicBezTo>
                  <a:cubicBezTo>
                    <a:pt x="5150" y="125"/>
                    <a:pt x="4840" y="1"/>
                    <a:pt x="4499" y="1"/>
                  </a:cubicBezTo>
                  <a:cubicBezTo>
                    <a:pt x="4157" y="1"/>
                    <a:pt x="3847" y="125"/>
                    <a:pt x="3615" y="357"/>
                  </a:cubicBezTo>
                  <a:lnTo>
                    <a:pt x="2948" y="1024"/>
                  </a:lnTo>
                  <a:lnTo>
                    <a:pt x="2281" y="357"/>
                  </a:lnTo>
                  <a:cubicBezTo>
                    <a:pt x="2033" y="125"/>
                    <a:pt x="1722" y="1"/>
                    <a:pt x="1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-3420500" y="-562633"/>
              <a:ext cx="812780" cy="670449"/>
            </a:xfrm>
            <a:custGeom>
              <a:avLst/>
              <a:gdLst/>
              <a:ahLst/>
              <a:cxnLst/>
              <a:rect l="l" t="t" r="r" b="b"/>
              <a:pathLst>
                <a:path w="20552" h="16953" extrusionOk="0">
                  <a:moveTo>
                    <a:pt x="621" y="0"/>
                  </a:moveTo>
                  <a:cubicBezTo>
                    <a:pt x="280" y="0"/>
                    <a:pt x="1" y="280"/>
                    <a:pt x="1" y="636"/>
                  </a:cubicBezTo>
                  <a:lnTo>
                    <a:pt x="1" y="16316"/>
                  </a:lnTo>
                  <a:cubicBezTo>
                    <a:pt x="1" y="16658"/>
                    <a:pt x="280" y="16952"/>
                    <a:pt x="621" y="16952"/>
                  </a:cubicBezTo>
                  <a:lnTo>
                    <a:pt x="15852" y="16952"/>
                  </a:lnTo>
                  <a:cubicBezTo>
                    <a:pt x="15945" y="16704"/>
                    <a:pt x="16069" y="16487"/>
                    <a:pt x="16239" y="16270"/>
                  </a:cubicBezTo>
                  <a:cubicBezTo>
                    <a:pt x="16100" y="16099"/>
                    <a:pt x="15976" y="15898"/>
                    <a:pt x="15898" y="15696"/>
                  </a:cubicBezTo>
                  <a:lnTo>
                    <a:pt x="1257" y="15696"/>
                  </a:lnTo>
                  <a:lnTo>
                    <a:pt x="1257" y="4839"/>
                  </a:lnTo>
                  <a:lnTo>
                    <a:pt x="19295" y="4839"/>
                  </a:lnTo>
                  <a:lnTo>
                    <a:pt x="19295" y="12439"/>
                  </a:lnTo>
                  <a:cubicBezTo>
                    <a:pt x="19465" y="12532"/>
                    <a:pt x="19620" y="12625"/>
                    <a:pt x="19776" y="12734"/>
                  </a:cubicBezTo>
                  <a:cubicBezTo>
                    <a:pt x="20008" y="12548"/>
                    <a:pt x="20272" y="12408"/>
                    <a:pt x="20551" y="12315"/>
                  </a:cubicBezTo>
                  <a:lnTo>
                    <a:pt x="20551" y="636"/>
                  </a:lnTo>
                  <a:cubicBezTo>
                    <a:pt x="20551" y="280"/>
                    <a:pt x="20272" y="0"/>
                    <a:pt x="19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pic>
        <p:nvPicPr>
          <p:cNvPr id="3" name="Gráfico 2" descr="Lupa">
            <a:extLst>
              <a:ext uri="{FF2B5EF4-FFF2-40B4-BE49-F238E27FC236}">
                <a16:creationId xmlns:a16="http://schemas.microsoft.com/office/drawing/2014/main" id="{361C20EC-13D6-4AA8-851B-70931E0E3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3281" y="3786038"/>
            <a:ext cx="1225279" cy="1225279"/>
          </a:xfrm>
          <a:prstGeom prst="rect">
            <a:avLst/>
          </a:prstGeom>
        </p:spPr>
      </p:pic>
      <p:pic>
        <p:nvPicPr>
          <p:cNvPr id="5" name="Gráfico 4" descr="Marcador">
            <a:extLst>
              <a:ext uri="{FF2B5EF4-FFF2-40B4-BE49-F238E27FC236}">
                <a16:creationId xmlns:a16="http://schemas.microsoft.com/office/drawing/2014/main" id="{CB78C55F-37EC-4056-A6FB-090318226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9615" y="3740978"/>
            <a:ext cx="1292769" cy="12927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6" y="2630700"/>
            <a:ext cx="4683600" cy="2841200"/>
          </a:xfrm>
        </p:spPr>
        <p:txBody>
          <a:bodyPr/>
          <a:lstStyle/>
          <a:p>
            <a:pPr marL="608965" indent="-440055"/>
            <a:r>
              <a:rPr lang="es-ES" sz="2100" err="1"/>
              <a:t>Momentuko</a:t>
            </a:r>
            <a:r>
              <a:rPr lang="es-ES" sz="2100" dirty="0"/>
              <a:t> </a:t>
            </a:r>
            <a:r>
              <a:rPr lang="es-ES" sz="2100" err="1"/>
              <a:t>bilaketak</a:t>
            </a:r>
            <a:r>
              <a:rPr lang="es-ES" sz="2100" dirty="0"/>
              <a:t> </a:t>
            </a:r>
            <a:r>
              <a:rPr lang="es-ES" sz="2100" err="1"/>
              <a:t>egiten</a:t>
            </a:r>
            <a:r>
              <a:rPr lang="es-ES" sz="2100" dirty="0"/>
              <a:t> </a:t>
            </a:r>
            <a:r>
              <a:rPr lang="es-ES" sz="2100"/>
              <a:t>dira(URL-arena)</a:t>
            </a:r>
            <a:endParaRPr lang="es-ES" dirty="0"/>
          </a:p>
          <a:p>
            <a:pPr marL="608965" indent="-440055"/>
            <a:r>
              <a:rPr lang="es-ES" sz="2100" dirty="0"/>
              <a:t>Bi </a:t>
            </a:r>
            <a:r>
              <a:rPr lang="es-ES" sz="2100" err="1"/>
              <a:t>zerrenda</a:t>
            </a:r>
            <a:endParaRPr lang="es-ES" sz="2100"/>
          </a:p>
          <a:p>
            <a:pPr marL="1218565" lvl="1" indent="-440055"/>
            <a:r>
              <a:rPr lang="es-ES" sz="2100" err="1"/>
              <a:t>Bilaketarena</a:t>
            </a:r>
            <a:endParaRPr lang="es-ES" sz="2100"/>
          </a:p>
          <a:p>
            <a:pPr marL="1218565" lvl="1" indent="-440055"/>
            <a:r>
              <a:rPr lang="es-ES" sz="2100" err="1"/>
              <a:t>Datu</a:t>
            </a:r>
            <a:r>
              <a:rPr lang="es-ES" sz="2100" dirty="0"/>
              <a:t> </a:t>
            </a:r>
            <a:r>
              <a:rPr lang="es-ES" sz="2100" err="1"/>
              <a:t>guztiena</a:t>
            </a:r>
            <a:endParaRPr lang="es-ES" sz="210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Bilaketak</a:t>
            </a:r>
            <a:endParaRPr lang="es-ES" dirty="0"/>
          </a:p>
        </p:txBody>
      </p:sp>
      <p:sp>
        <p:nvSpPr>
          <p:cNvPr id="6" name="Google Shape;470;p37">
            <a:extLst>
              <a:ext uri="{FF2B5EF4-FFF2-40B4-BE49-F238E27FC236}">
                <a16:creationId xmlns:a16="http://schemas.microsoft.com/office/drawing/2014/main" id="{1A32E4AC-CCE7-4454-B634-E83A976FC1B2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6416D54-ED78-4F07-B293-06049D70B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669" y="1187390"/>
            <a:ext cx="6842043" cy="50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65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Iragazkiak</a:t>
            </a:r>
            <a:endParaRPr lang="es-ES" dirty="0"/>
          </a:p>
        </p:txBody>
      </p:sp>
      <p:grpSp>
        <p:nvGrpSpPr>
          <p:cNvPr id="4" name="Google Shape;598;p42">
            <a:extLst>
              <a:ext uri="{FF2B5EF4-FFF2-40B4-BE49-F238E27FC236}">
                <a16:creationId xmlns:a16="http://schemas.microsoft.com/office/drawing/2014/main" id="{E4ED98BF-50F4-4F48-8F18-357479C40453}"/>
              </a:ext>
            </a:extLst>
          </p:cNvPr>
          <p:cNvGrpSpPr/>
          <p:nvPr/>
        </p:nvGrpSpPr>
        <p:grpSpPr>
          <a:xfrm>
            <a:off x="1446103" y="802888"/>
            <a:ext cx="9933232" cy="5268186"/>
            <a:chOff x="233350" y="949250"/>
            <a:chExt cx="7137300" cy="3802300"/>
          </a:xfrm>
        </p:grpSpPr>
        <p:sp>
          <p:nvSpPr>
            <p:cNvPr id="5" name="Google Shape;599;p42">
              <a:extLst>
                <a:ext uri="{FF2B5EF4-FFF2-40B4-BE49-F238E27FC236}">
                  <a16:creationId xmlns:a16="http://schemas.microsoft.com/office/drawing/2014/main" id="{4C35FCC0-D0EB-48F9-8E18-857C5081C786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00;p42">
              <a:extLst>
                <a:ext uri="{FF2B5EF4-FFF2-40B4-BE49-F238E27FC236}">
                  <a16:creationId xmlns:a16="http://schemas.microsoft.com/office/drawing/2014/main" id="{94A2C91F-C00F-48E9-AD2E-B8C6C23A810F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1;p42">
              <a:extLst>
                <a:ext uri="{FF2B5EF4-FFF2-40B4-BE49-F238E27FC236}">
                  <a16:creationId xmlns:a16="http://schemas.microsoft.com/office/drawing/2014/main" id="{675E9116-7277-47E8-8B75-7C5EFCF3AFC1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2;p42">
              <a:extLst>
                <a:ext uri="{FF2B5EF4-FFF2-40B4-BE49-F238E27FC236}">
                  <a16:creationId xmlns:a16="http://schemas.microsoft.com/office/drawing/2014/main" id="{07A57EF6-19A3-4ABE-9DBF-1CEA5163BBCF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03;p42">
              <a:extLst>
                <a:ext uri="{FF2B5EF4-FFF2-40B4-BE49-F238E27FC236}">
                  <a16:creationId xmlns:a16="http://schemas.microsoft.com/office/drawing/2014/main" id="{E123110F-FACF-4DC7-8559-CC6967BCBE20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4;p42">
              <a:extLst>
                <a:ext uri="{FF2B5EF4-FFF2-40B4-BE49-F238E27FC236}">
                  <a16:creationId xmlns:a16="http://schemas.microsoft.com/office/drawing/2014/main" id="{8EBA99D4-D131-47BA-8077-557838930D37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5;p42">
              <a:extLst>
                <a:ext uri="{FF2B5EF4-FFF2-40B4-BE49-F238E27FC236}">
                  <a16:creationId xmlns:a16="http://schemas.microsoft.com/office/drawing/2014/main" id="{1D87576B-7913-49FA-8CE5-9E11A18D36D3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6;p42">
              <a:extLst>
                <a:ext uri="{FF2B5EF4-FFF2-40B4-BE49-F238E27FC236}">
                  <a16:creationId xmlns:a16="http://schemas.microsoft.com/office/drawing/2014/main" id="{6315C584-5FB8-47AF-9452-B3A86BFEFA5D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7;p42">
              <a:extLst>
                <a:ext uri="{FF2B5EF4-FFF2-40B4-BE49-F238E27FC236}">
                  <a16:creationId xmlns:a16="http://schemas.microsoft.com/office/drawing/2014/main" id="{36C39060-DE10-48F9-9AE7-08B51B1706F0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8;p42">
              <a:extLst>
                <a:ext uri="{FF2B5EF4-FFF2-40B4-BE49-F238E27FC236}">
                  <a16:creationId xmlns:a16="http://schemas.microsoft.com/office/drawing/2014/main" id="{B991F993-0FE2-4494-B3A8-C029E9BBB5F4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09;p42">
              <a:extLst>
                <a:ext uri="{FF2B5EF4-FFF2-40B4-BE49-F238E27FC236}">
                  <a16:creationId xmlns:a16="http://schemas.microsoft.com/office/drawing/2014/main" id="{21F3EFA1-C16C-4929-ACBD-DCBABD37A9EF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0;p42">
              <a:extLst>
                <a:ext uri="{FF2B5EF4-FFF2-40B4-BE49-F238E27FC236}">
                  <a16:creationId xmlns:a16="http://schemas.microsoft.com/office/drawing/2014/main" id="{F1E23C6F-261F-4C4A-81C2-5D19DBE14387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11;p42">
              <a:extLst>
                <a:ext uri="{FF2B5EF4-FFF2-40B4-BE49-F238E27FC236}">
                  <a16:creationId xmlns:a16="http://schemas.microsoft.com/office/drawing/2014/main" id="{4C29C364-3741-4759-BB77-DA912D24CAFB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12;p42">
              <a:extLst>
                <a:ext uri="{FF2B5EF4-FFF2-40B4-BE49-F238E27FC236}">
                  <a16:creationId xmlns:a16="http://schemas.microsoft.com/office/drawing/2014/main" id="{1200E50E-F74C-4C52-9D22-E022184DC466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13;p42">
              <a:extLst>
                <a:ext uri="{FF2B5EF4-FFF2-40B4-BE49-F238E27FC236}">
                  <a16:creationId xmlns:a16="http://schemas.microsoft.com/office/drawing/2014/main" id="{88068377-6AC8-4EBF-85ED-5979D8E3676F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14;p42">
              <a:extLst>
                <a:ext uri="{FF2B5EF4-FFF2-40B4-BE49-F238E27FC236}">
                  <a16:creationId xmlns:a16="http://schemas.microsoft.com/office/drawing/2014/main" id="{B8948027-6687-49D7-968A-830DB18E247D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15;p42">
              <a:extLst>
                <a:ext uri="{FF2B5EF4-FFF2-40B4-BE49-F238E27FC236}">
                  <a16:creationId xmlns:a16="http://schemas.microsoft.com/office/drawing/2014/main" id="{30D2287C-B6DB-4E83-889C-C927EEEEF354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16;p42">
              <a:extLst>
                <a:ext uri="{FF2B5EF4-FFF2-40B4-BE49-F238E27FC236}">
                  <a16:creationId xmlns:a16="http://schemas.microsoft.com/office/drawing/2014/main" id="{59C5F8BE-2C8A-4626-BD49-04437B6E3F2F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17;p42">
              <a:extLst>
                <a:ext uri="{FF2B5EF4-FFF2-40B4-BE49-F238E27FC236}">
                  <a16:creationId xmlns:a16="http://schemas.microsoft.com/office/drawing/2014/main" id="{273107ED-D7CF-492E-AF39-384226A45E7C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18;p42">
              <a:extLst>
                <a:ext uri="{FF2B5EF4-FFF2-40B4-BE49-F238E27FC236}">
                  <a16:creationId xmlns:a16="http://schemas.microsoft.com/office/drawing/2014/main" id="{8823EC63-6794-47CA-8F1D-0BFCBDC1CFDC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19;p42">
              <a:extLst>
                <a:ext uri="{FF2B5EF4-FFF2-40B4-BE49-F238E27FC236}">
                  <a16:creationId xmlns:a16="http://schemas.microsoft.com/office/drawing/2014/main" id="{880CCA51-BC4D-4BE6-95C3-F3D1E3459EDF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20;p42">
              <a:extLst>
                <a:ext uri="{FF2B5EF4-FFF2-40B4-BE49-F238E27FC236}">
                  <a16:creationId xmlns:a16="http://schemas.microsoft.com/office/drawing/2014/main" id="{A58305E4-851D-4C5C-A501-CAFA41ADFBD0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21;p42">
              <a:extLst>
                <a:ext uri="{FF2B5EF4-FFF2-40B4-BE49-F238E27FC236}">
                  <a16:creationId xmlns:a16="http://schemas.microsoft.com/office/drawing/2014/main" id="{2FB0CFB0-D07E-4062-81B6-0008FDA4012C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22;p42">
              <a:extLst>
                <a:ext uri="{FF2B5EF4-FFF2-40B4-BE49-F238E27FC236}">
                  <a16:creationId xmlns:a16="http://schemas.microsoft.com/office/drawing/2014/main" id="{841DB098-B9DF-4EA0-BA74-E754649CA48B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23;p42">
              <a:extLst>
                <a:ext uri="{FF2B5EF4-FFF2-40B4-BE49-F238E27FC236}">
                  <a16:creationId xmlns:a16="http://schemas.microsoft.com/office/drawing/2014/main" id="{2775CF21-734C-49C5-98E0-E9C486440B8D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24;p42">
              <a:extLst>
                <a:ext uri="{FF2B5EF4-FFF2-40B4-BE49-F238E27FC236}">
                  <a16:creationId xmlns:a16="http://schemas.microsoft.com/office/drawing/2014/main" id="{57BDAED7-85F7-43E4-80A8-0FE8454B188E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25;p42">
              <a:extLst>
                <a:ext uri="{FF2B5EF4-FFF2-40B4-BE49-F238E27FC236}">
                  <a16:creationId xmlns:a16="http://schemas.microsoft.com/office/drawing/2014/main" id="{7C9CA422-FFF6-45B8-814B-2AA50B60179A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26;p42">
              <a:extLst>
                <a:ext uri="{FF2B5EF4-FFF2-40B4-BE49-F238E27FC236}">
                  <a16:creationId xmlns:a16="http://schemas.microsoft.com/office/drawing/2014/main" id="{E8A47400-971D-456F-A2EC-8BFD31F04A43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27;p42">
              <a:extLst>
                <a:ext uri="{FF2B5EF4-FFF2-40B4-BE49-F238E27FC236}">
                  <a16:creationId xmlns:a16="http://schemas.microsoft.com/office/drawing/2014/main" id="{FABDC49E-A172-4803-8C7B-AE5A9EE57776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28;p42">
              <a:extLst>
                <a:ext uri="{FF2B5EF4-FFF2-40B4-BE49-F238E27FC236}">
                  <a16:creationId xmlns:a16="http://schemas.microsoft.com/office/drawing/2014/main" id="{929006A7-9538-445B-8439-3C264B34EC18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29;p42">
              <a:extLst>
                <a:ext uri="{FF2B5EF4-FFF2-40B4-BE49-F238E27FC236}">
                  <a16:creationId xmlns:a16="http://schemas.microsoft.com/office/drawing/2014/main" id="{9B5B64A7-1094-410D-9340-999443E4903A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30;p42">
              <a:extLst>
                <a:ext uri="{FF2B5EF4-FFF2-40B4-BE49-F238E27FC236}">
                  <a16:creationId xmlns:a16="http://schemas.microsoft.com/office/drawing/2014/main" id="{D98C57B1-B844-4A3F-AF44-070E4540C099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31;p42">
              <a:extLst>
                <a:ext uri="{FF2B5EF4-FFF2-40B4-BE49-F238E27FC236}">
                  <a16:creationId xmlns:a16="http://schemas.microsoft.com/office/drawing/2014/main" id="{C1D17F02-F229-4BD2-8A31-041D6C0F3C5F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32;p42">
              <a:extLst>
                <a:ext uri="{FF2B5EF4-FFF2-40B4-BE49-F238E27FC236}">
                  <a16:creationId xmlns:a16="http://schemas.microsoft.com/office/drawing/2014/main" id="{63B7E5BA-C80A-4382-9F41-A2C19294271E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33;p42">
              <a:extLst>
                <a:ext uri="{FF2B5EF4-FFF2-40B4-BE49-F238E27FC236}">
                  <a16:creationId xmlns:a16="http://schemas.microsoft.com/office/drawing/2014/main" id="{780D9C32-0745-42FC-B433-156175E446EE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34;p42">
              <a:extLst>
                <a:ext uri="{FF2B5EF4-FFF2-40B4-BE49-F238E27FC236}">
                  <a16:creationId xmlns:a16="http://schemas.microsoft.com/office/drawing/2014/main" id="{DC9CC4E1-A65C-4615-870C-63775805937F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35;p42">
              <a:extLst>
                <a:ext uri="{FF2B5EF4-FFF2-40B4-BE49-F238E27FC236}">
                  <a16:creationId xmlns:a16="http://schemas.microsoft.com/office/drawing/2014/main" id="{B378F512-A34D-46B4-8BE6-F861D09F9CA9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36;p42">
              <a:extLst>
                <a:ext uri="{FF2B5EF4-FFF2-40B4-BE49-F238E27FC236}">
                  <a16:creationId xmlns:a16="http://schemas.microsoft.com/office/drawing/2014/main" id="{18A2A391-F93F-4F93-BB4E-E2B4E0F7C65B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37;p42">
              <a:extLst>
                <a:ext uri="{FF2B5EF4-FFF2-40B4-BE49-F238E27FC236}">
                  <a16:creationId xmlns:a16="http://schemas.microsoft.com/office/drawing/2014/main" id="{BB329431-867F-4CB1-BB3B-1A38A241F1A8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38;p42">
              <a:extLst>
                <a:ext uri="{FF2B5EF4-FFF2-40B4-BE49-F238E27FC236}">
                  <a16:creationId xmlns:a16="http://schemas.microsoft.com/office/drawing/2014/main" id="{DF9C7EE0-3708-4F40-BE6A-AE16F1F38263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39;p42">
              <a:extLst>
                <a:ext uri="{FF2B5EF4-FFF2-40B4-BE49-F238E27FC236}">
                  <a16:creationId xmlns:a16="http://schemas.microsoft.com/office/drawing/2014/main" id="{81CE0729-18E6-4112-B571-60332087127B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40;p42">
              <a:extLst>
                <a:ext uri="{FF2B5EF4-FFF2-40B4-BE49-F238E27FC236}">
                  <a16:creationId xmlns:a16="http://schemas.microsoft.com/office/drawing/2014/main" id="{22B4A4D9-6AA4-4729-BE6A-3786C6881ED4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41;p42">
              <a:extLst>
                <a:ext uri="{FF2B5EF4-FFF2-40B4-BE49-F238E27FC236}">
                  <a16:creationId xmlns:a16="http://schemas.microsoft.com/office/drawing/2014/main" id="{4DBB79B4-2CBA-4D3F-9256-E8D3C41CFE86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2;p42">
              <a:extLst>
                <a:ext uri="{FF2B5EF4-FFF2-40B4-BE49-F238E27FC236}">
                  <a16:creationId xmlns:a16="http://schemas.microsoft.com/office/drawing/2014/main" id="{794367CD-CC2F-4219-85EF-D25257AF0EDD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3;p42">
              <a:extLst>
                <a:ext uri="{FF2B5EF4-FFF2-40B4-BE49-F238E27FC236}">
                  <a16:creationId xmlns:a16="http://schemas.microsoft.com/office/drawing/2014/main" id="{7BE2EA98-B796-4D7B-B9A8-58EF3CD99B2E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4;p42">
              <a:extLst>
                <a:ext uri="{FF2B5EF4-FFF2-40B4-BE49-F238E27FC236}">
                  <a16:creationId xmlns:a16="http://schemas.microsoft.com/office/drawing/2014/main" id="{A36FB85E-10B1-462E-8F59-F116E93F40AA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45;p42">
              <a:extLst>
                <a:ext uri="{FF2B5EF4-FFF2-40B4-BE49-F238E27FC236}">
                  <a16:creationId xmlns:a16="http://schemas.microsoft.com/office/drawing/2014/main" id="{2A88A4B4-F70C-41FD-A527-B15F0666BEE5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46;p42">
              <a:extLst>
                <a:ext uri="{FF2B5EF4-FFF2-40B4-BE49-F238E27FC236}">
                  <a16:creationId xmlns:a16="http://schemas.microsoft.com/office/drawing/2014/main" id="{87F04483-F38E-4F9D-B42E-E8F1163F69D5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47;p42">
              <a:extLst>
                <a:ext uri="{FF2B5EF4-FFF2-40B4-BE49-F238E27FC236}">
                  <a16:creationId xmlns:a16="http://schemas.microsoft.com/office/drawing/2014/main" id="{D885B63B-03B9-4E91-8107-89103A208E9C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48;p42">
              <a:extLst>
                <a:ext uri="{FF2B5EF4-FFF2-40B4-BE49-F238E27FC236}">
                  <a16:creationId xmlns:a16="http://schemas.microsoft.com/office/drawing/2014/main" id="{16901270-0652-4D2B-BAE7-552066C6940C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49;p42">
              <a:extLst>
                <a:ext uri="{FF2B5EF4-FFF2-40B4-BE49-F238E27FC236}">
                  <a16:creationId xmlns:a16="http://schemas.microsoft.com/office/drawing/2014/main" id="{8DB4B192-5329-475E-A6A2-2B31CABC9B4F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" name="Gráfico 56" descr="Marcador">
            <a:extLst>
              <a:ext uri="{FF2B5EF4-FFF2-40B4-BE49-F238E27FC236}">
                <a16:creationId xmlns:a16="http://schemas.microsoft.com/office/drawing/2014/main" id="{E98C0A48-A741-4398-9853-58C2C94B13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9301" y="2085917"/>
            <a:ext cx="253843" cy="253843"/>
          </a:xfrm>
          <a:prstGeom prst="rect">
            <a:avLst/>
          </a:prstGeo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13" y="2630700"/>
            <a:ext cx="4683600" cy="2841200"/>
          </a:xfrm>
        </p:spPr>
        <p:txBody>
          <a:bodyPr/>
          <a:lstStyle/>
          <a:p>
            <a:r>
              <a:rPr lang="es-ES" dirty="0" err="1"/>
              <a:t>Zerbitzariaren</a:t>
            </a:r>
            <a:r>
              <a:rPr lang="es-ES" dirty="0"/>
              <a:t> </a:t>
            </a:r>
            <a:r>
              <a:rPr lang="es-ES" dirty="0" err="1"/>
              <a:t>kokapenaren</a:t>
            </a:r>
            <a:r>
              <a:rPr lang="es-ES" dirty="0"/>
              <a:t> </a:t>
            </a:r>
            <a:r>
              <a:rPr lang="es-ES" dirty="0" err="1"/>
              <a:t>arabera</a:t>
            </a:r>
            <a:r>
              <a:rPr lang="es-ES" dirty="0"/>
              <a:t> </a:t>
            </a:r>
            <a:r>
              <a:rPr lang="es-ES" dirty="0" err="1"/>
              <a:t>iragazi</a:t>
            </a:r>
            <a:endParaRPr lang="es-ES" dirty="0"/>
          </a:p>
          <a:p>
            <a:r>
              <a:rPr lang="es-ES" dirty="0" err="1"/>
              <a:t>Ezezaguna</a:t>
            </a:r>
            <a:r>
              <a:rPr lang="es-ES" dirty="0"/>
              <a:t> </a:t>
            </a:r>
            <a:r>
              <a:rPr lang="es-ES" dirty="0" err="1"/>
              <a:t>bada</a:t>
            </a:r>
            <a:r>
              <a:rPr lang="es-ES" dirty="0"/>
              <a:t> </a:t>
            </a:r>
            <a:r>
              <a:rPr lang="es-ES" dirty="0" err="1"/>
              <a:t>iragazkia</a:t>
            </a:r>
            <a:r>
              <a:rPr lang="es-ES" dirty="0"/>
              <a:t> </a:t>
            </a:r>
            <a:r>
              <a:rPr lang="es-ES" dirty="0" err="1"/>
              <a:t>kendu</a:t>
            </a:r>
            <a:endParaRPr lang="es-ES" dirty="0"/>
          </a:p>
          <a:p>
            <a:r>
              <a:rPr lang="es-ES" dirty="0"/>
              <a:t>Bi </a:t>
            </a:r>
            <a:r>
              <a:rPr lang="es-ES" dirty="0" err="1"/>
              <a:t>zerrenda</a:t>
            </a:r>
            <a:endParaRPr lang="es-ES" dirty="0"/>
          </a:p>
          <a:p>
            <a:pPr lvl="1"/>
            <a:r>
              <a:rPr lang="es-ES" dirty="0" err="1"/>
              <a:t>Iragazkiarena</a:t>
            </a:r>
            <a:endParaRPr lang="es-ES" dirty="0"/>
          </a:p>
          <a:p>
            <a:pPr lvl="1"/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guztiena</a:t>
            </a:r>
            <a:endParaRPr lang="es-ES" dirty="0"/>
          </a:p>
        </p:txBody>
      </p:sp>
      <p:pic>
        <p:nvPicPr>
          <p:cNvPr id="58" name="Gráfico 57" descr="Marcador">
            <a:extLst>
              <a:ext uri="{FF2B5EF4-FFF2-40B4-BE49-F238E27FC236}">
                <a16:creationId xmlns:a16="http://schemas.microsoft.com/office/drawing/2014/main" id="{9844D9C0-A42D-47CF-BD5B-6AAB5ECE7D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2658" y="1430465"/>
            <a:ext cx="253843" cy="253843"/>
          </a:xfrm>
          <a:prstGeom prst="rect">
            <a:avLst/>
          </a:prstGeom>
        </p:spPr>
      </p:pic>
      <p:pic>
        <p:nvPicPr>
          <p:cNvPr id="59" name="Gráfico 58" descr="Marcador">
            <a:extLst>
              <a:ext uri="{FF2B5EF4-FFF2-40B4-BE49-F238E27FC236}">
                <a16:creationId xmlns:a16="http://schemas.microsoft.com/office/drawing/2014/main" id="{432988FC-74C9-48EA-AC69-5E612791B2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5254" y="1448128"/>
            <a:ext cx="253843" cy="253843"/>
          </a:xfrm>
          <a:prstGeom prst="rect">
            <a:avLst/>
          </a:prstGeom>
        </p:spPr>
      </p:pic>
      <p:sp>
        <p:nvSpPr>
          <p:cNvPr id="60" name="Google Shape;470;p37">
            <a:extLst>
              <a:ext uri="{FF2B5EF4-FFF2-40B4-BE49-F238E27FC236}">
                <a16:creationId xmlns:a16="http://schemas.microsoft.com/office/drawing/2014/main" id="{2E7C400E-969F-4BC5-A537-3DBC6784C240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2" name="Imagen 61">
            <a:extLst>
              <a:ext uri="{FF2B5EF4-FFF2-40B4-BE49-F238E27FC236}">
                <a16:creationId xmlns:a16="http://schemas.microsoft.com/office/drawing/2014/main" id="{E65989B6-830F-4FD4-9F71-28AC36F85E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052" y="1190971"/>
            <a:ext cx="6842806" cy="507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460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EC064FB-BEC3-4B18-9103-CF2BD35D6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3" y="2630700"/>
            <a:ext cx="4683600" cy="2841200"/>
          </a:xfrm>
        </p:spPr>
        <p:txBody>
          <a:bodyPr/>
          <a:lstStyle/>
          <a:p>
            <a:r>
              <a:rPr lang="es-ES" dirty="0" err="1"/>
              <a:t>Iragazki</a:t>
            </a:r>
            <a:r>
              <a:rPr lang="es-ES" dirty="0"/>
              <a:t> </a:t>
            </a:r>
            <a:r>
              <a:rPr lang="es-ES" dirty="0" err="1"/>
              <a:t>bat</a:t>
            </a:r>
            <a:r>
              <a:rPr lang="es-ES" dirty="0"/>
              <a:t> </a:t>
            </a:r>
            <a:r>
              <a:rPr lang="es-ES" dirty="0" err="1"/>
              <a:t>aplikatuta</a:t>
            </a:r>
            <a:r>
              <a:rPr lang="es-ES" dirty="0"/>
              <a:t> </a:t>
            </a:r>
            <a:r>
              <a:rPr lang="es-ES" dirty="0" err="1"/>
              <a:t>dagoen</a:t>
            </a:r>
            <a:r>
              <a:rPr lang="es-ES" dirty="0"/>
              <a:t> </a:t>
            </a:r>
            <a:r>
              <a:rPr lang="es-ES" dirty="0" err="1"/>
              <a:t>bitartean</a:t>
            </a:r>
            <a:r>
              <a:rPr lang="es-ES" dirty="0"/>
              <a:t> </a:t>
            </a:r>
            <a:r>
              <a:rPr lang="es-ES" dirty="0" err="1"/>
              <a:t>bilaketak</a:t>
            </a:r>
            <a:r>
              <a:rPr lang="es-ES" dirty="0"/>
              <a:t> </a:t>
            </a:r>
            <a:r>
              <a:rPr lang="es-ES" dirty="0" err="1"/>
              <a:t>egin</a:t>
            </a:r>
            <a:endParaRPr lang="es-ES" dirty="0"/>
          </a:p>
          <a:p>
            <a:r>
              <a:rPr lang="es-ES" dirty="0" err="1"/>
              <a:t>Hiru</a:t>
            </a:r>
            <a:r>
              <a:rPr lang="es-ES" dirty="0"/>
              <a:t> </a:t>
            </a:r>
            <a:r>
              <a:rPr lang="es-ES" dirty="0" err="1"/>
              <a:t>zerrenda</a:t>
            </a:r>
            <a:r>
              <a:rPr lang="es-ES" dirty="0"/>
              <a:t>:</a:t>
            </a:r>
          </a:p>
          <a:p>
            <a:pPr lvl="1"/>
            <a:r>
              <a:rPr lang="es-ES" dirty="0" err="1"/>
              <a:t>Iragazkiarena</a:t>
            </a:r>
            <a:endParaRPr lang="es-ES" dirty="0"/>
          </a:p>
          <a:p>
            <a:pPr lvl="1"/>
            <a:r>
              <a:rPr lang="es-ES" dirty="0" err="1"/>
              <a:t>Bilaketarena</a:t>
            </a:r>
            <a:endParaRPr lang="es-ES" dirty="0"/>
          </a:p>
          <a:p>
            <a:pPr lvl="1"/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guztiena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20F3B-0596-479D-8A2F-3A70A228B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67" y="948158"/>
            <a:ext cx="4748400" cy="892000"/>
          </a:xfrm>
        </p:spPr>
        <p:txBody>
          <a:bodyPr/>
          <a:lstStyle/>
          <a:p>
            <a:r>
              <a:rPr lang="es-ES" dirty="0" err="1"/>
              <a:t>Bilaketak</a:t>
            </a:r>
            <a:r>
              <a:rPr lang="es-ES" dirty="0"/>
              <a:t> </a:t>
            </a:r>
            <a:r>
              <a:rPr lang="es-ES" dirty="0" err="1"/>
              <a:t>Iragazkiekin</a:t>
            </a:r>
            <a:endParaRPr lang="es-ES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22F7409B-1702-4F44-ADB6-12313E8A31AD}"/>
              </a:ext>
            </a:extLst>
          </p:cNvPr>
          <p:cNvSpPr/>
          <p:nvPr/>
        </p:nvSpPr>
        <p:spPr>
          <a:xfrm>
            <a:off x="4912242" y="1073888"/>
            <a:ext cx="7006848" cy="5284382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978FC09-9CC7-4F5E-B412-4EE376F1C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65" y="1176920"/>
            <a:ext cx="6861601" cy="507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EB86E8B-C0D0-404B-9D58-EDC9BFC3A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8934" y="3178400"/>
            <a:ext cx="5243600" cy="2841200"/>
          </a:xfrm>
        </p:spPr>
        <p:txBody>
          <a:bodyPr/>
          <a:lstStyle/>
          <a:p>
            <a:pPr algn="l"/>
            <a:r>
              <a:rPr lang="es-ES" dirty="0"/>
              <a:t>URL </a:t>
            </a:r>
            <a:r>
              <a:rPr lang="es-ES" dirty="0" err="1"/>
              <a:t>guztiak</a:t>
            </a:r>
            <a:r>
              <a:rPr lang="es-ES" dirty="0"/>
              <a:t>, </a:t>
            </a:r>
            <a:r>
              <a:rPr lang="es-ES" dirty="0" err="1"/>
              <a:t>berbideraketak</a:t>
            </a:r>
            <a:r>
              <a:rPr lang="es-ES" dirty="0"/>
              <a:t> </a:t>
            </a:r>
            <a:r>
              <a:rPr lang="es-ES" dirty="0" err="1"/>
              <a:t>barne</a:t>
            </a:r>
            <a:endParaRPr lang="es-ES" dirty="0"/>
          </a:p>
          <a:p>
            <a:pPr algn="l"/>
            <a:r>
              <a:rPr lang="es-ES" dirty="0" err="1"/>
              <a:t>Zerbitzari</a:t>
            </a:r>
            <a:r>
              <a:rPr lang="es-ES" dirty="0"/>
              <a:t> </a:t>
            </a:r>
            <a:r>
              <a:rPr lang="es-ES" dirty="0" err="1"/>
              <a:t>motaren</a:t>
            </a:r>
            <a:r>
              <a:rPr lang="es-ES" dirty="0"/>
              <a:t> </a:t>
            </a:r>
            <a:r>
              <a:rPr lang="es-ES" dirty="0" err="1"/>
              <a:t>arabera</a:t>
            </a:r>
            <a:r>
              <a:rPr lang="es-ES" dirty="0"/>
              <a:t> </a:t>
            </a:r>
            <a:r>
              <a:rPr lang="es-ES" dirty="0" err="1"/>
              <a:t>iragazi</a:t>
            </a:r>
            <a:endParaRPr lang="es-ES" dirty="0"/>
          </a:p>
          <a:p>
            <a:pPr algn="l"/>
            <a:r>
              <a:rPr lang="es-ES" dirty="0" err="1"/>
              <a:t>Ezezaguna</a:t>
            </a:r>
            <a:r>
              <a:rPr lang="es-ES" dirty="0"/>
              <a:t> </a:t>
            </a:r>
            <a:r>
              <a:rPr lang="es-ES" dirty="0" err="1"/>
              <a:t>bada</a:t>
            </a:r>
            <a:r>
              <a:rPr lang="es-ES" dirty="0"/>
              <a:t> </a:t>
            </a:r>
            <a:r>
              <a:rPr lang="es-ES" dirty="0" err="1"/>
              <a:t>iragazkia</a:t>
            </a:r>
            <a:r>
              <a:rPr lang="es-ES" dirty="0"/>
              <a:t> </a:t>
            </a:r>
            <a:r>
              <a:rPr lang="es-ES" dirty="0" err="1"/>
              <a:t>kendu</a:t>
            </a:r>
            <a:endParaRPr lang="es-ES" dirty="0"/>
          </a:p>
          <a:p>
            <a:pPr algn="l"/>
            <a:r>
              <a:rPr lang="es-ES" dirty="0"/>
              <a:t>Bi </a:t>
            </a:r>
            <a:r>
              <a:rPr lang="es-ES" dirty="0" err="1"/>
              <a:t>zerrenda</a:t>
            </a:r>
            <a:endParaRPr lang="es-ES" dirty="0"/>
          </a:p>
          <a:p>
            <a:pPr lvl="1"/>
            <a:r>
              <a:rPr lang="es-ES" dirty="0" err="1"/>
              <a:t>Iragazkiarena</a:t>
            </a:r>
            <a:endParaRPr lang="es-ES" dirty="0"/>
          </a:p>
          <a:p>
            <a:pPr lvl="1"/>
            <a:r>
              <a:rPr lang="es-ES" dirty="0" err="1"/>
              <a:t>Datu</a:t>
            </a:r>
            <a:r>
              <a:rPr lang="es-ES" dirty="0"/>
              <a:t> </a:t>
            </a:r>
            <a:r>
              <a:rPr lang="es-ES" dirty="0" err="1"/>
              <a:t>guztiena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3A9ED99-EAF2-4FBB-8B3A-D1BE1DDEE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Server </a:t>
            </a:r>
            <a:r>
              <a:rPr lang="es-ES" dirty="0" err="1"/>
              <a:t>Erlaitza</a:t>
            </a:r>
            <a:endParaRPr lang="es-ES" dirty="0"/>
          </a:p>
        </p:txBody>
      </p:sp>
      <p:sp>
        <p:nvSpPr>
          <p:cNvPr id="4" name="Google Shape;470;p37">
            <a:extLst>
              <a:ext uri="{FF2B5EF4-FFF2-40B4-BE49-F238E27FC236}">
                <a16:creationId xmlns:a16="http://schemas.microsoft.com/office/drawing/2014/main" id="{1AD8B9E7-98FA-46F2-8F9E-B891A71644CD}"/>
              </a:ext>
            </a:extLst>
          </p:cNvPr>
          <p:cNvSpPr/>
          <p:nvPr/>
        </p:nvSpPr>
        <p:spPr>
          <a:xfrm>
            <a:off x="202004" y="1605517"/>
            <a:ext cx="6124371" cy="4635796"/>
          </a:xfrm>
          <a:custGeom>
            <a:avLst/>
            <a:gdLst/>
            <a:ahLst/>
            <a:cxnLst/>
            <a:rect l="l" t="t" r="r" b="b"/>
            <a:pathLst>
              <a:path w="45006" h="44994" extrusionOk="0">
                <a:moveTo>
                  <a:pt x="0" y="0"/>
                </a:moveTo>
                <a:lnTo>
                  <a:pt x="45006" y="0"/>
                </a:lnTo>
                <a:lnTo>
                  <a:pt x="45006" y="44994"/>
                </a:lnTo>
                <a:lnTo>
                  <a:pt x="0" y="449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F4140F-148B-486B-AB0B-1A41AD3F3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81" y="1699462"/>
            <a:ext cx="6009816" cy="444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32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BA1B94-485D-4FD2-B5FA-2BC45E8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URL-</a:t>
            </a:r>
            <a:r>
              <a:rPr lang="es-ES" dirty="0" err="1"/>
              <a:t>ekin</a:t>
            </a:r>
            <a:r>
              <a:rPr lang="es-ES" dirty="0"/>
              <a:t> </a:t>
            </a:r>
            <a:r>
              <a:rPr lang="es-ES" dirty="0" err="1"/>
              <a:t>Interakzioa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44709A7-B21C-4479-BC52-45F83E195F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s-E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84745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5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5" id="{B03C463B-B3FF-40D5-B277-972146705B39}" vid="{2A49A37E-F944-4FF3-BDC2-EC408C7AC194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Tema5</Template>
  <TotalTime>940</TotalTime>
  <Words>2034</Words>
  <Application>Microsoft Office PowerPoint</Application>
  <PresentationFormat>Panorámica</PresentationFormat>
  <Paragraphs>227</Paragraphs>
  <Slides>30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30</vt:i4>
      </vt:variant>
    </vt:vector>
  </HeadingPairs>
  <TitlesOfParts>
    <vt:vector size="44" baseType="lpstr">
      <vt:lpstr>Anaheim</vt:lpstr>
      <vt:lpstr>Arial</vt:lpstr>
      <vt:lpstr>Barlow</vt:lpstr>
      <vt:lpstr>Barlow Condensed ExtraBold</vt:lpstr>
      <vt:lpstr>Calibri</vt:lpstr>
      <vt:lpstr>Nunito Light</vt:lpstr>
      <vt:lpstr>Overpass Mono</vt:lpstr>
      <vt:lpstr>Proxima Nova</vt:lpstr>
      <vt:lpstr>Proxima Nova Semibold</vt:lpstr>
      <vt:lpstr>Raleway Thin</vt:lpstr>
      <vt:lpstr>Roboto</vt:lpstr>
      <vt:lpstr>Roboto Condensed Light</vt:lpstr>
      <vt:lpstr>Tema5</vt:lpstr>
      <vt:lpstr>Slidesgo Final Pages</vt:lpstr>
      <vt:lpstr>WhatWebFX</vt:lpstr>
      <vt:lpstr>01</vt:lpstr>
      <vt:lpstr>Bilaketak eta Iragazkiak</vt:lpstr>
      <vt:lpstr>CMS Erlaitza</vt:lpstr>
      <vt:lpstr>Bilaketak</vt:lpstr>
      <vt:lpstr>Iragazkiak</vt:lpstr>
      <vt:lpstr>Bilaketak Iragazkiekin</vt:lpstr>
      <vt:lpstr>Server Erlaitza</vt:lpstr>
      <vt:lpstr>URL-ekin Interakzioa</vt:lpstr>
      <vt:lpstr>Bi funtzionalitate</vt:lpstr>
      <vt:lpstr>URL-a ireki</vt:lpstr>
      <vt:lpstr>Arazoa</vt:lpstr>
      <vt:lpstr>Screenshot-a</vt:lpstr>
      <vt:lpstr>Preview-a</vt:lpstr>
      <vt:lpstr>Funtzionamendua</vt:lpstr>
      <vt:lpstr>Arazoa</vt:lpstr>
      <vt:lpstr>Arazoa</vt:lpstr>
      <vt:lpstr>WhatWeb</vt:lpstr>
      <vt:lpstr>WhatWeb</vt:lpstr>
      <vt:lpstr>erabilitako whatweb komandoak</vt:lpstr>
      <vt:lpstr>Arazoak</vt:lpstr>
      <vt:lpstr>Datu Baseak</vt:lpstr>
      <vt:lpstr>Bi aukera</vt:lpstr>
      <vt:lpstr>SQLite</vt:lpstr>
      <vt:lpstr>MongoDB</vt:lpstr>
      <vt:lpstr>Kargatu zutabea</vt:lpstr>
      <vt:lpstr>Azterketa</vt:lpstr>
      <vt:lpstr>Kontsulta Babestuak</vt:lpstr>
      <vt:lpstr>Prepared Statements</vt:lpstr>
      <vt:lpstr>Eskerrik Asko!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Emma Manna</dc:creator>
  <cp:lastModifiedBy>Emma Manna</cp:lastModifiedBy>
  <cp:revision>41</cp:revision>
  <dcterms:created xsi:type="dcterms:W3CDTF">2020-12-05T16:23:01Z</dcterms:created>
  <dcterms:modified xsi:type="dcterms:W3CDTF">2020-12-13T19:04:08Z</dcterms:modified>
</cp:coreProperties>
</file>

<file path=docProps/thumbnail.jpeg>
</file>